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64" r:id="rId2"/>
    <p:sldId id="266" r:id="rId3"/>
    <p:sldId id="325" r:id="rId4"/>
    <p:sldId id="274" r:id="rId5"/>
    <p:sldId id="265" r:id="rId6"/>
    <p:sldId id="277" r:id="rId7"/>
    <p:sldId id="276" r:id="rId8"/>
    <p:sldId id="281" r:id="rId9"/>
    <p:sldId id="267" r:id="rId10"/>
    <p:sldId id="283" r:id="rId11"/>
    <p:sldId id="280" r:id="rId12"/>
    <p:sldId id="291" r:id="rId13"/>
    <p:sldId id="282" r:id="rId14"/>
    <p:sldId id="294" r:id="rId15"/>
    <p:sldId id="300" r:id="rId16"/>
    <p:sldId id="318" r:id="rId17"/>
    <p:sldId id="303" r:id="rId18"/>
    <p:sldId id="304" r:id="rId19"/>
    <p:sldId id="309" r:id="rId20"/>
    <p:sldId id="310" r:id="rId21"/>
    <p:sldId id="312" r:id="rId22"/>
    <p:sldId id="317" r:id="rId23"/>
    <p:sldId id="314" r:id="rId24"/>
    <p:sldId id="316" r:id="rId25"/>
    <p:sldId id="323" r:id="rId26"/>
    <p:sldId id="315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78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C5B75C-FF83-4629-8229-02077BD660B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BA7FBD-6149-48AD-A263-7319A2DA7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853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9A7A23-2D64-4FAC-8FE4-A7FA824F3C4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443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FEC8C-7209-4715-9962-784D326C90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E19A33-77D7-427A-AAEC-862C47D6D4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36D0DA-362E-4127-81AB-2A85CE6D8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A7C35-D7A0-4E04-9817-6E1A2829578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68F1AF-7E47-4686-A302-B1E167C73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0A65CA-90CA-4E36-B2C6-232F682AC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6A940-FC1B-4499-9E08-E32E09EB1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859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E7FC6-71CF-4D6B-B360-C4BB35E17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862A15-8D00-4FFA-9B27-F852EDD4D5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CA0EC4-DA36-45DC-A638-E42BCB9EB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A7C35-D7A0-4E04-9817-6E1A2829578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D1BCB5-B70F-4415-A73C-0AB9887D2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51E7E-ECAB-4349-9647-E5BD77427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6A940-FC1B-4499-9E08-E32E09EB1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929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B0573-A3D6-483F-9DD7-43B6DE737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D25729-50E3-4850-BA43-9D9BA63F4D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6DFC1C-C478-4F9A-A195-586435603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A7C35-D7A0-4E04-9817-6E1A2829578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21149B-3354-4C40-BDE4-9503C3D95D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0770F8-0CCE-4CF3-AD37-3CEA14628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6A940-FC1B-4499-9E08-E32E09EB1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153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2CE30C-BA62-4F61-A0BD-D71948E63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A04ECC-EE51-4565-AD92-01BFDF90C9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63C6AE-0D85-4262-BB8F-22AB7570F8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DF2D53-13F3-49CB-BE99-B58A04EAC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A7C35-D7A0-4E04-9817-6E1A2829578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EF57D8-3E05-4C5B-86F2-D18954873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93169A-99DD-4951-8870-C2E53D5C5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6A940-FC1B-4499-9E08-E32E09EB1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302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76990-6506-4EE3-916B-9BAD04C38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7986CF-B22F-49AF-BAFF-1DB86960A6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AAC704-3332-40FD-B1C0-F6487E7315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BB5260-1421-45B4-A41E-47A800391C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1A2BC9-ACAC-46EB-B6C1-E74E054565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B3738D-E82B-49C4-B289-00861AE25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A7C35-D7A0-4E04-9817-6E1A2829578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D7A086-5F14-49A1-A298-96F100602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82B3558-3C5F-4104-A26A-A27DD7D41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6A940-FC1B-4499-9E08-E32E09EB1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295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FD2DF-5140-4289-9C57-936378089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EB3728-202E-4C1C-9A4A-8AF016FF4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A7C35-D7A0-4E04-9817-6E1A2829578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6FD861-B746-4B7A-9978-5F96B9383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424472-5AC7-41A3-A060-28109EFE6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6A940-FC1B-4499-9E08-E32E09EB1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9429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560F88-99AB-4560-812E-11D62EBDC9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A7C35-D7A0-4E04-9817-6E1A2829578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F936D34-4278-4B1B-8EB5-94F708A33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18640D-47AA-4C7B-AD22-13AC941DC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6A940-FC1B-4499-9E08-E32E09EB1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400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63EF82-D84E-4B98-B4A1-E6E7BDE54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0A2BDF-9ED3-4AC2-9DCC-8A77CA5708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95665C-3A6F-4F94-A9BE-76F9CF9F78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2C7E1F-74DC-4C9E-82FA-7687BB36DD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A7C35-D7A0-4E04-9817-6E1A2829578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8905D4-F95F-4572-A974-5C80349D4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E583BB-0FEF-4C7E-AD62-E671CD48E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6A940-FC1B-4499-9E08-E32E09EB1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812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2C961-5D02-44BD-8649-472C29984F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DA6E454-892A-4BB2-B2EA-015EFC1AF4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5F3764-4D80-466A-81A7-1FBC239F6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5BDF66-0BDA-42E2-B04C-9A6D2F7FE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A7C35-D7A0-4E04-9817-6E1A2829578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F16616-D70C-4EC0-A22F-8F4E88B3A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E5BC08-509D-4E92-A3EB-F74B9D1C6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6A940-FC1B-4499-9E08-E32E09EB1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730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464FA-053C-4839-AD2C-2FFD13C74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87D200-391B-42BC-843B-1D0310C9D5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17EEDD-F5B8-47AA-8CA5-B5CF87F4C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A7C35-D7A0-4E04-9817-6E1A2829578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004249-C53C-464C-A3CB-F286DCCF1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218E9D-2FD6-432B-92B2-62CA5D9B6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6A940-FC1B-4499-9E08-E32E09EB1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121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1BF84B-A6CA-479C-B296-B0163F6526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56A4BA-7EEA-44DE-B893-9F2055AB53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B85F8F-54CE-4C68-835C-781426DCCC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A7C35-D7A0-4E04-9817-6E1A2829578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0B7259-2379-4E22-9EDD-B860D4B6D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9A4C49-8B86-420D-A825-77F1091BD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6A940-FC1B-4499-9E08-E32E09EB1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2842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con Logo Bottom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3184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BFFCD7-9C9D-4483-8D72-6E2C7B7746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FD7EF1-1160-4C38-B776-A00AB9EF28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2B6403-32AA-4C25-93D8-8D1BFC5EB4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A7C35-D7A0-4E04-9817-6E1A28295786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1AEA60-6DA0-45B0-868F-67AD37FA0B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21CAC-D44E-4D4C-99BB-281B950B59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C6A940-FC1B-4499-9E08-E32E09EB1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806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Teacher\Local%20Settings\Temporary%20Internet%20Files\Content.IE5\GUY9LWEL\MPj03154790000%5b1%5d.jpg" TargetMode="Externa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png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-eu.amazon.com/images/P/1840593970.02.LZZZZZZZ.jp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Teacher\Local%20Settings\Temporary%20Internet%20Files\Content.IE5\GUY9LWEL\MPj03154790000%5b1%5d.jpg" TargetMode="Externa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png"/><Relationship Id="rId4" Type="http://schemas.openxmlformats.org/officeDocument/2006/relationships/oleObject" Target="../embeddings/oleObject1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-eu.amazon.com/images/P/1840593970.02.LZZZZZZZ.jp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world book day 2017"/>
          <p:cNvSpPr>
            <a:spLocks noChangeAspect="1" noChangeArrowheads="1"/>
          </p:cNvSpPr>
          <p:nvPr/>
        </p:nvSpPr>
        <p:spPr bwMode="auto">
          <a:xfrm>
            <a:off x="15240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2238CC0-3E2D-4781-BDEA-3CA83F435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938"/>
            <a:ext cx="12192000" cy="68500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DCE917D-A569-4FD2-A96D-8D3DBE174F8C}"/>
              </a:ext>
            </a:extLst>
          </p:cNvPr>
          <p:cNvSpPr/>
          <p:nvPr/>
        </p:nvSpPr>
        <p:spPr>
          <a:xfrm>
            <a:off x="1991544" y="305068"/>
            <a:ext cx="842493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WORLD BOOK DAY</a:t>
            </a:r>
          </a:p>
          <a:p>
            <a:pPr algn="ctr"/>
            <a:endParaRPr lang="en-GB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ato" panose="020F0502020204030203" pitchFamily="34" charset="0"/>
            </a:endParaRPr>
          </a:p>
          <a:p>
            <a:pPr algn="ctr"/>
            <a:endParaRPr lang="en-GB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ato" panose="020F0502020204030203" pitchFamily="34" charset="0"/>
            </a:endParaRPr>
          </a:p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Book QUIZ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7B7D83F-F07F-4AED-A3A8-BCD2552AD28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725" t="11697" r="82676" b="25920"/>
          <a:stretch/>
        </p:blipFill>
        <p:spPr>
          <a:xfrm>
            <a:off x="4799856" y="2852936"/>
            <a:ext cx="2592288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98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07000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CA2C941-2BB6-4E5C-A1F1-8A74538AFFD5}"/>
              </a:ext>
            </a:extLst>
          </p:cNvPr>
          <p:cNvSpPr txBox="1"/>
          <p:nvPr/>
        </p:nvSpPr>
        <p:spPr>
          <a:xfrm>
            <a:off x="2437708" y="1874939"/>
            <a:ext cx="809451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en-US" sz="4400" kern="0" dirty="0">
                <a:solidFill>
                  <a:srgbClr val="000000"/>
                </a:solidFill>
                <a:latin typeface="Arial"/>
                <a:ea typeface="+mj-ea"/>
                <a:cs typeface="+mj-cs"/>
              </a:rPr>
              <a:t>1</a:t>
            </a:r>
            <a:r>
              <a:rPr kumimoji="0" lang="en-GB" altLang="en-US" sz="4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. Who is this famous author?</a:t>
            </a:r>
            <a:endParaRPr lang="en-GB" dirty="0"/>
          </a:p>
        </p:txBody>
      </p:sp>
      <p:pic>
        <p:nvPicPr>
          <p:cNvPr id="8" name="Picture 5" descr="J">
            <a:extLst>
              <a:ext uri="{FF2B5EF4-FFF2-40B4-BE49-F238E27FC236}">
                <a16:creationId xmlns:a16="http://schemas.microsoft.com/office/drawing/2014/main" id="{958019FF-FC92-4DB9-A89F-B08841F5A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096" y="2644380"/>
            <a:ext cx="3068599" cy="3975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559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7095"/>
            <a:ext cx="12192000" cy="2070002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CE0C97F7-EA96-412F-A7D9-2696109157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7731" y="1677517"/>
            <a:ext cx="870622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2. Which famous bear lived in Hundred Acre Wood?</a:t>
            </a:r>
          </a:p>
        </p:txBody>
      </p:sp>
      <p:pic>
        <p:nvPicPr>
          <p:cNvPr id="6" name="MPj03154790000[1].jpg">
            <a:hlinkClick r:id="" action="ppaction://media"/>
            <a:extLst>
              <a:ext uri="{FF2B5EF4-FFF2-40B4-BE49-F238E27FC236}">
                <a16:creationId xmlns:a16="http://schemas.microsoft.com/office/drawing/2014/main" id="{6B4CDCBF-BDCF-457D-956D-B7AAAB5E8647}"/>
              </a:ext>
            </a:extLst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86700" y="3219208"/>
            <a:ext cx="3467100" cy="245586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86BC4C16-AB37-449B-9FEE-4823F5BA44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9998" y="3003080"/>
            <a:ext cx="836295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rPr>
              <a:t>A. Winnie-the-Pooh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B. Rupert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C. Paddington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D. Yogi</a:t>
            </a:r>
          </a:p>
        </p:txBody>
      </p:sp>
    </p:spTree>
    <p:extLst>
      <p:ext uri="{BB962C8B-B14F-4D97-AF65-F5344CB8AC3E}">
        <p14:creationId xmlns:p14="http://schemas.microsoft.com/office/powerpoint/2010/main" val="1950413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095"/>
            <a:ext cx="12192000" cy="2070002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5F863013-A4C7-4065-B62F-09A3A435F5EF}"/>
              </a:ext>
            </a:extLst>
          </p:cNvPr>
          <p:cNvSpPr txBox="1">
            <a:spLocks noChangeArrowheads="1"/>
          </p:cNvSpPr>
          <p:nvPr/>
        </p:nvSpPr>
        <p:spPr>
          <a:xfrm>
            <a:off x="2114233" y="155667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3. What is the name of Mr </a:t>
            </a:r>
            <a:r>
              <a:rPr lang="en-GB" alt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Filch’s</a:t>
            </a:r>
            <a:r>
              <a:rPr lang="en-GB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cat in Harry Potter?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CE0342D3-F921-4811-AE88-DC2B7F31ED4B}"/>
              </a:ext>
            </a:extLst>
          </p:cNvPr>
          <p:cNvSpPr txBox="1">
            <a:spLocks noChangeArrowheads="1"/>
          </p:cNvSpPr>
          <p:nvPr/>
        </p:nvSpPr>
        <p:spPr>
          <a:xfrm>
            <a:off x="2187778" y="2882237"/>
            <a:ext cx="4041255" cy="31044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A. Mrs </a:t>
            </a:r>
            <a:r>
              <a:rPr lang="en-GB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Lorris</a:t>
            </a: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B. Mrs Morris</a:t>
            </a:r>
          </a:p>
          <a:p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C. Mrs Doris</a:t>
            </a:r>
          </a:p>
          <a:p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D. Mrs Norris</a:t>
            </a:r>
          </a:p>
        </p:txBody>
      </p:sp>
      <p:pic>
        <p:nvPicPr>
          <p:cNvPr id="7" name="Picture 4" descr="MCj03985690000[1]">
            <a:extLst>
              <a:ext uri="{FF2B5EF4-FFF2-40B4-BE49-F238E27FC236}">
                <a16:creationId xmlns:a16="http://schemas.microsoft.com/office/drawing/2014/main" id="{1683AA3C-1382-403E-9BEE-3518EC47B0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68291" y="2797435"/>
            <a:ext cx="2266165" cy="310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25964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2070002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844FEFCC-35EF-498E-B84B-CA66FF74994F}"/>
              </a:ext>
            </a:extLst>
          </p:cNvPr>
          <p:cNvSpPr txBox="1">
            <a:spLocks noChangeArrowheads="1"/>
          </p:cNvSpPr>
          <p:nvPr/>
        </p:nvSpPr>
        <p:spPr>
          <a:xfrm>
            <a:off x="2277688" y="168815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000" dirty="0"/>
              <a:t>4. This is the front cover of which children’s book?</a:t>
            </a:r>
          </a:p>
        </p:txBody>
      </p:sp>
      <p:graphicFrame>
        <p:nvGraphicFramePr>
          <p:cNvPr id="6" name="Object 3">
            <a:extLst>
              <a:ext uri="{FF2B5EF4-FFF2-40B4-BE49-F238E27FC236}">
                <a16:creationId xmlns:a16="http://schemas.microsoft.com/office/drawing/2014/main" id="{F76FF165-394E-4D34-840F-4A7714470A4C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2623079"/>
              </p:ext>
            </p:extLst>
          </p:nvPr>
        </p:nvGraphicFramePr>
        <p:xfrm>
          <a:off x="3595514" y="2743381"/>
          <a:ext cx="4890020" cy="38243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Bitmap Image" r:id="rId4" imgW="4761905" imgH="3723810" progId="Paint.Picture">
                  <p:embed/>
                </p:oleObj>
              </mc:Choice>
              <mc:Fallback>
                <p:oleObj name="Bitmap Image" r:id="rId4" imgW="4761905" imgH="3723810" progId="Paint.Picture">
                  <p:embed/>
                  <p:pic>
                    <p:nvPicPr>
                      <p:cNvPr id="6" name="Object 3">
                        <a:extLst>
                          <a:ext uri="{FF2B5EF4-FFF2-40B4-BE49-F238E27FC236}">
                            <a16:creationId xmlns:a16="http://schemas.microsoft.com/office/drawing/2014/main" id="{F76FF165-394E-4D34-840F-4A7714470A4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95514" y="2743381"/>
                        <a:ext cx="4890020" cy="382430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081209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07000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1E2808-368D-4286-89E6-2422E12E1DAE}"/>
              </a:ext>
            </a:extLst>
          </p:cNvPr>
          <p:cNvSpPr txBox="1"/>
          <p:nvPr/>
        </p:nvSpPr>
        <p:spPr>
          <a:xfrm>
            <a:off x="1521228" y="2151728"/>
            <a:ext cx="876161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5. The book ‘The Sheep Pig’ by Dick King Smith was turned into which blockbuster film?</a:t>
            </a:r>
            <a:endParaRPr lang="en-GB" dirty="0"/>
          </a:p>
        </p:txBody>
      </p:sp>
      <p:pic>
        <p:nvPicPr>
          <p:cNvPr id="6" name="Picture 4" descr="MCj03681820000[1]">
            <a:extLst>
              <a:ext uri="{FF2B5EF4-FFF2-40B4-BE49-F238E27FC236}">
                <a16:creationId xmlns:a16="http://schemas.microsoft.com/office/drawing/2014/main" id="{B1B753AD-DCA4-4DFE-8817-ADB58E58528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65266" y="3429000"/>
            <a:ext cx="2860675" cy="285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14979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070002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5F6F105E-8A20-471F-9696-B603E1E3C9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4122" y="2421383"/>
            <a:ext cx="4971358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6. This is the front cover of which book?</a:t>
            </a:r>
          </a:p>
        </p:txBody>
      </p:sp>
      <p:pic>
        <p:nvPicPr>
          <p:cNvPr id="4098" name="Picture 2" descr="Head Kid: The bestselling body-swap blockbuster, now in paperback.:  Amazon.co.uk: Baddiel, David, Lenton, Steven: Books">
            <a:extLst>
              <a:ext uri="{FF2B5EF4-FFF2-40B4-BE49-F238E27FC236}">
                <a16:creationId xmlns:a16="http://schemas.microsoft.com/office/drawing/2014/main" id="{B82AB8C8-7D38-428F-BB86-D43C943DCC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998" y="1861240"/>
            <a:ext cx="2873329" cy="4631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0BDE700-CD5D-47B5-B4AF-4243B89ED007}"/>
              </a:ext>
            </a:extLst>
          </p:cNvPr>
          <p:cNvSpPr/>
          <p:nvPr/>
        </p:nvSpPr>
        <p:spPr>
          <a:xfrm>
            <a:off x="1391478" y="2070002"/>
            <a:ext cx="2557670" cy="8719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7574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07000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8438824-886A-41DD-84FC-78AAEEA002F9}"/>
              </a:ext>
            </a:extLst>
          </p:cNvPr>
          <p:cNvSpPr txBox="1"/>
          <p:nvPr/>
        </p:nvSpPr>
        <p:spPr>
          <a:xfrm>
            <a:off x="1330037" y="1773407"/>
            <a:ext cx="982564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7. What did Jack </a:t>
            </a:r>
            <a:r>
              <a:rPr kumimoji="0" lang="en-GB" altLang="en-US" sz="40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NOT</a:t>
            </a: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steal from the giant in ‘Jack and the Beanstalk’?</a:t>
            </a:r>
            <a:endParaRPr lang="en-GB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3579C881-2D29-42AB-99E5-CC0509A83B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2422" y="3081337"/>
            <a:ext cx="8229600" cy="3776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3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A. A bag of </a:t>
            </a:r>
            <a:r>
              <a:rPr kumimoji="0" lang="en-GB" altLang="en-US" sz="3200" b="0" i="0" u="none" strike="noStrike" kern="0" cap="none" spc="0" normalizeH="0" baseline="0" noProof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gold</a:t>
            </a:r>
            <a:r>
              <a:rPr kumimoji="0" lang="en-GB" altLang="en-US" sz="3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3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B. A </a:t>
            </a:r>
            <a:r>
              <a:rPr kumimoji="0" lang="en-GB" altLang="en-US" sz="3200" b="0" i="0" u="none" strike="noStrike" kern="0" cap="none" spc="0" normalizeH="0" baseline="0" noProof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golden</a:t>
            </a:r>
            <a:r>
              <a:rPr kumimoji="0" lang="en-GB" altLang="en-US" sz="3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fleece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3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C. A </a:t>
            </a:r>
            <a:r>
              <a:rPr kumimoji="0" lang="en-GB" altLang="en-US" sz="3200" b="0" i="0" u="none" strike="noStrike" kern="0" cap="none" spc="0" normalizeH="0" baseline="0" noProof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golden</a:t>
            </a:r>
            <a:r>
              <a:rPr kumimoji="0" lang="en-GB" altLang="en-US" sz="3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harp.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3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D. A goose that laid </a:t>
            </a:r>
            <a:r>
              <a:rPr kumimoji="0" lang="en-GB" altLang="en-US" sz="3200" b="0" i="0" u="none" strike="noStrike" kern="0" cap="none" spc="0" normalizeH="0" baseline="0" noProof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golden</a:t>
            </a:r>
            <a:r>
              <a:rPr kumimoji="0" lang="en-GB" altLang="en-US" sz="3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eggs.</a:t>
            </a:r>
            <a:endParaRPr kumimoji="0" lang="en-GB" altLang="en-US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26253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07000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3DD7351-B4B6-4D9C-B4E4-816D9B1BBFD7}"/>
              </a:ext>
            </a:extLst>
          </p:cNvPr>
          <p:cNvSpPr txBox="1"/>
          <p:nvPr/>
        </p:nvSpPr>
        <p:spPr>
          <a:xfrm>
            <a:off x="2342623" y="1981227"/>
            <a:ext cx="932687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8. Which of the following books has </a:t>
            </a:r>
            <a:r>
              <a:rPr kumimoji="0" lang="en-GB" altLang="en-US" sz="40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NOT </a:t>
            </a: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been turned into a film yet?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6438F972-0560-450A-8981-5CADD779561F}"/>
              </a:ext>
            </a:extLst>
          </p:cNvPr>
          <p:cNvSpPr txBox="1">
            <a:spLocks noChangeArrowheads="1"/>
          </p:cNvSpPr>
          <p:nvPr/>
        </p:nvSpPr>
        <p:spPr>
          <a:xfrm>
            <a:off x="2769373" y="3513686"/>
            <a:ext cx="7090245" cy="29791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‘Matilda’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‘The Lion the Witch and the Wardrobe’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‘Charlie and the great glass elevator’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25407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070002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93EDEB9C-BB19-462F-9A74-34815F1AE8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1724" y="168815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9. Which children’s book character is this?</a:t>
            </a:r>
          </a:p>
        </p:txBody>
      </p:sp>
      <p:pic>
        <p:nvPicPr>
          <p:cNvPr id="6" name="Picture 5" descr="Elmer's Colours">
            <a:hlinkClick r:id="rId3"/>
            <a:extLst>
              <a:ext uri="{FF2B5EF4-FFF2-40B4-BE49-F238E27FC236}">
                <a16:creationId xmlns:a16="http://schemas.microsoft.com/office/drawing/2014/main" id="{BD1D59DF-0D68-4A76-B915-50EA37F3ED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77" b="14601"/>
          <a:stretch>
            <a:fillRect/>
          </a:stretch>
        </p:blipFill>
        <p:spPr bwMode="auto">
          <a:xfrm>
            <a:off x="3421091" y="2936558"/>
            <a:ext cx="5473700" cy="301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85613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07000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9859094-2405-4B26-9B8F-ADA5ADE0FCD6}"/>
              </a:ext>
            </a:extLst>
          </p:cNvPr>
          <p:cNvSpPr txBox="1"/>
          <p:nvPr/>
        </p:nvSpPr>
        <p:spPr>
          <a:xfrm>
            <a:off x="2069867" y="1530963"/>
            <a:ext cx="1032440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10. What was the name of this character in ‘The Lion, The Witch and The Wardrobe’?</a:t>
            </a:r>
            <a:endParaRPr lang="en-GB" dirty="0"/>
          </a:p>
        </p:txBody>
      </p:sp>
      <p:pic>
        <p:nvPicPr>
          <p:cNvPr id="6" name="Content Placeholder 5" descr="10886">
            <a:extLst>
              <a:ext uri="{FF2B5EF4-FFF2-40B4-BE49-F238E27FC236}">
                <a16:creationId xmlns:a16="http://schemas.microsoft.com/office/drawing/2014/main" id="{B49F429A-BD7B-4B54-8CF5-6B082E98D82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5289" y="2690877"/>
            <a:ext cx="2557911" cy="394184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91654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070002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F70CDC7E-CD45-473C-A3C6-3617291ADC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20558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000" kern="0" dirty="0">
                <a:solidFill>
                  <a:srgbClr val="000000"/>
                </a:solidFill>
                <a:latin typeface="Arial"/>
              </a:rPr>
              <a:t>11</a:t>
            </a: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. What was the first children’s book Roald Dahl ever wrote?</a:t>
            </a:r>
          </a:p>
        </p:txBody>
      </p:sp>
      <p:pic>
        <p:nvPicPr>
          <p:cNvPr id="6" name="Picture 4" descr="MCj04040590000[1]">
            <a:extLst>
              <a:ext uri="{FF2B5EF4-FFF2-40B4-BE49-F238E27FC236}">
                <a16:creationId xmlns:a16="http://schemas.microsoft.com/office/drawing/2014/main" id="{7F6E49B3-A6B8-4850-AC92-4F6BC121D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275" y="3506830"/>
            <a:ext cx="2711450" cy="270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29954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07000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32173CD-EDF3-4B9D-9081-A2CFE5408433}"/>
              </a:ext>
            </a:extLst>
          </p:cNvPr>
          <p:cNvSpPr txBox="1"/>
          <p:nvPr/>
        </p:nvSpPr>
        <p:spPr>
          <a:xfrm>
            <a:off x="2194559" y="1597940"/>
            <a:ext cx="876161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12. Name all of Snow White’s  Seven Dwarfs. (One point for each!) </a:t>
            </a:r>
            <a:endParaRPr lang="en-GB" dirty="0"/>
          </a:p>
        </p:txBody>
      </p:sp>
      <p:pic>
        <p:nvPicPr>
          <p:cNvPr id="6" name="Content Placeholder 5" descr="sw3">
            <a:extLst>
              <a:ext uri="{FF2B5EF4-FFF2-40B4-BE49-F238E27FC236}">
                <a16:creationId xmlns:a16="http://schemas.microsoft.com/office/drawing/2014/main" id="{A397C308-6769-4F94-896D-D3D3E5A224A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26" b="24588"/>
          <a:stretch>
            <a:fillRect/>
          </a:stretch>
        </p:blipFill>
        <p:spPr>
          <a:xfrm>
            <a:off x="1541520" y="2982364"/>
            <a:ext cx="9194612" cy="294138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9098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07000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7D7C7A-1CC6-4576-90F1-B1B4109ADA1F}"/>
              </a:ext>
            </a:extLst>
          </p:cNvPr>
          <p:cNvSpPr txBox="1"/>
          <p:nvPr/>
        </p:nvSpPr>
        <p:spPr>
          <a:xfrm>
            <a:off x="3048897" y="1690688"/>
            <a:ext cx="6094206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altLang="en-US" sz="4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World Book Day Quiz</a:t>
            </a:r>
            <a:br>
              <a:rPr kumimoji="0" lang="en-GB" altLang="en-US" sz="4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en-GB" altLang="en-US" sz="4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2021</a:t>
            </a:r>
            <a:br>
              <a:rPr kumimoji="0" lang="en-GB" altLang="en-US" sz="4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en-GB" altLang="en-US" sz="4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ANSWERS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98000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07000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CA2C941-2BB6-4E5C-A1F1-8A74538AFFD5}"/>
              </a:ext>
            </a:extLst>
          </p:cNvPr>
          <p:cNvSpPr txBox="1"/>
          <p:nvPr/>
        </p:nvSpPr>
        <p:spPr>
          <a:xfrm>
            <a:off x="2437708" y="1874939"/>
            <a:ext cx="809451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kern="0" dirty="0">
                <a:solidFill>
                  <a:srgbClr val="000000"/>
                </a:solidFill>
                <a:latin typeface="Arial"/>
              </a:rPr>
              <a:t>1</a:t>
            </a:r>
            <a:r>
              <a:rPr kumimoji="0" lang="en-GB" altLang="en-US" sz="4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. Who is this famous author?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5" descr="J">
            <a:extLst>
              <a:ext uri="{FF2B5EF4-FFF2-40B4-BE49-F238E27FC236}">
                <a16:creationId xmlns:a16="http://schemas.microsoft.com/office/drawing/2014/main" id="{958019FF-FC92-4DB9-A89F-B08841F5A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096" y="3470454"/>
            <a:ext cx="2431035" cy="3149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D31FAF0-9988-478F-8A03-AF58E267EEA9}"/>
              </a:ext>
            </a:extLst>
          </p:cNvPr>
          <p:cNvSpPr txBox="1"/>
          <p:nvPr/>
        </p:nvSpPr>
        <p:spPr>
          <a:xfrm>
            <a:off x="3622271" y="2493646"/>
            <a:ext cx="609738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altLang="en-US" sz="4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JK Rowling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75470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7095"/>
            <a:ext cx="12192000" cy="2070002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CE0C97F7-EA96-412F-A7D9-2696109157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7731" y="1677517"/>
            <a:ext cx="870622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2. Which famous bear lived in Hundred Acre Wood?</a:t>
            </a:r>
          </a:p>
        </p:txBody>
      </p:sp>
      <p:pic>
        <p:nvPicPr>
          <p:cNvPr id="6" name="MPj03154790000[1].jpg">
            <a:hlinkClick r:id="" action="ppaction://media"/>
            <a:extLst>
              <a:ext uri="{FF2B5EF4-FFF2-40B4-BE49-F238E27FC236}">
                <a16:creationId xmlns:a16="http://schemas.microsoft.com/office/drawing/2014/main" id="{6B4CDCBF-BDCF-457D-956D-B7AAAB5E8647}"/>
              </a:ext>
            </a:extLst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86700" y="3219208"/>
            <a:ext cx="3467100" cy="245586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86BC4C16-AB37-449B-9FEE-4823F5BA44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9998" y="3003080"/>
            <a:ext cx="836295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A. Winnie-the-Pooh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B. Rupert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C. Paddington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D. Yogi</a:t>
            </a:r>
          </a:p>
        </p:txBody>
      </p:sp>
    </p:spTree>
    <p:extLst>
      <p:ext uri="{BB962C8B-B14F-4D97-AF65-F5344CB8AC3E}">
        <p14:creationId xmlns:p14="http://schemas.microsoft.com/office/powerpoint/2010/main" val="2488759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095"/>
            <a:ext cx="12192000" cy="2070002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5F863013-A4C7-4065-B62F-09A3A435F5EF}"/>
              </a:ext>
            </a:extLst>
          </p:cNvPr>
          <p:cNvSpPr txBox="1">
            <a:spLocks noChangeArrowheads="1"/>
          </p:cNvSpPr>
          <p:nvPr/>
        </p:nvSpPr>
        <p:spPr>
          <a:xfrm>
            <a:off x="2114233" y="155667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3. What is the name of Mr </a:t>
            </a:r>
            <a:r>
              <a:rPr kumimoji="0" lang="en-GB" altLang="en-US" sz="4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Filch’s</a:t>
            </a:r>
            <a:r>
              <a:rPr kumimoji="0" lang="en-GB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cat in Harry Potter?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CE0342D3-F921-4811-AE88-DC2B7F31ED4B}"/>
              </a:ext>
            </a:extLst>
          </p:cNvPr>
          <p:cNvSpPr txBox="1">
            <a:spLocks noChangeArrowheads="1"/>
          </p:cNvSpPr>
          <p:nvPr/>
        </p:nvSpPr>
        <p:spPr>
          <a:xfrm>
            <a:off x="2187778" y="2882237"/>
            <a:ext cx="4041255" cy="31044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A. Mrs </a:t>
            </a:r>
            <a:r>
              <a:rPr kumimoji="0" lang="en-GB" alt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Lorris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B. Mrs Morris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C. Mrs Doris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D. Mrs Norris</a:t>
            </a:r>
          </a:p>
        </p:txBody>
      </p:sp>
      <p:pic>
        <p:nvPicPr>
          <p:cNvPr id="7" name="Picture 4" descr="MCj03985690000[1]">
            <a:extLst>
              <a:ext uri="{FF2B5EF4-FFF2-40B4-BE49-F238E27FC236}">
                <a16:creationId xmlns:a16="http://schemas.microsoft.com/office/drawing/2014/main" id="{1683AA3C-1382-403E-9BEE-3518EC47B0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68291" y="2797435"/>
            <a:ext cx="2266165" cy="310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95326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2070002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844FEFCC-35EF-498E-B84B-CA66FF74994F}"/>
              </a:ext>
            </a:extLst>
          </p:cNvPr>
          <p:cNvSpPr txBox="1">
            <a:spLocks noChangeArrowheads="1"/>
          </p:cNvSpPr>
          <p:nvPr/>
        </p:nvSpPr>
        <p:spPr>
          <a:xfrm>
            <a:off x="2277688" y="168815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4. This is the front cover of which children’s book?</a:t>
            </a:r>
          </a:p>
        </p:txBody>
      </p:sp>
      <p:graphicFrame>
        <p:nvGraphicFramePr>
          <p:cNvPr id="6" name="Object 3">
            <a:extLst>
              <a:ext uri="{FF2B5EF4-FFF2-40B4-BE49-F238E27FC236}">
                <a16:creationId xmlns:a16="http://schemas.microsoft.com/office/drawing/2014/main" id="{F76FF165-394E-4D34-840F-4A7714470A4C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7539405"/>
              </p:ext>
            </p:extLst>
          </p:nvPr>
        </p:nvGraphicFramePr>
        <p:xfrm>
          <a:off x="3595514" y="3522135"/>
          <a:ext cx="4434581" cy="30455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Bitmap Image" r:id="rId4" imgW="4761905" imgH="3723810" progId="Paint.Picture">
                  <p:embed/>
                </p:oleObj>
              </mc:Choice>
              <mc:Fallback>
                <p:oleObj name="Bitmap Image" r:id="rId4" imgW="4761905" imgH="3723810" progId="Paint.Picture">
                  <p:embed/>
                  <p:pic>
                    <p:nvPicPr>
                      <p:cNvPr id="6" name="Object 3">
                        <a:extLst>
                          <a:ext uri="{FF2B5EF4-FFF2-40B4-BE49-F238E27FC236}">
                            <a16:creationId xmlns:a16="http://schemas.microsoft.com/office/drawing/2014/main" id="{F76FF165-394E-4D34-840F-4A7714470A4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95514" y="3522135"/>
                        <a:ext cx="4434581" cy="304555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27FD1107-E067-494E-84FD-1B7A314ABA6E}"/>
              </a:ext>
            </a:extLst>
          </p:cNvPr>
          <p:cNvSpPr txBox="1"/>
          <p:nvPr/>
        </p:nvSpPr>
        <p:spPr>
          <a:xfrm>
            <a:off x="2907377" y="2659779"/>
            <a:ext cx="609738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The Jolly Postman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29287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07000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1E2808-368D-4286-89E6-2422E12E1DAE}"/>
              </a:ext>
            </a:extLst>
          </p:cNvPr>
          <p:cNvSpPr txBox="1"/>
          <p:nvPr/>
        </p:nvSpPr>
        <p:spPr>
          <a:xfrm>
            <a:off x="1521228" y="2151728"/>
            <a:ext cx="876161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000" kern="0" dirty="0">
                <a:solidFill>
                  <a:srgbClr val="000000"/>
                </a:solidFill>
                <a:latin typeface="Arial"/>
              </a:rPr>
              <a:t>5</a:t>
            </a: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. The book ‘The Sheep Pig’ by Dick King Smith was turned into which blockbuster film? </a:t>
            </a: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Babe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4" descr="MCj03681820000[1]">
            <a:extLst>
              <a:ext uri="{FF2B5EF4-FFF2-40B4-BE49-F238E27FC236}">
                <a16:creationId xmlns:a16="http://schemas.microsoft.com/office/drawing/2014/main" id="{B1B753AD-DCA4-4DFE-8817-ADB58E58528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65266" y="3429000"/>
            <a:ext cx="2860675" cy="285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05828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070002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5F6F105E-8A20-471F-9696-B603E1E3C9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32242" y="2857500"/>
            <a:ext cx="6097793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000" kern="0" dirty="0">
                <a:solidFill>
                  <a:srgbClr val="000000"/>
                </a:solidFill>
                <a:latin typeface="Arial"/>
              </a:rPr>
              <a:t>6</a:t>
            </a: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. This is the front cover of which book?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4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000" kern="0" dirty="0">
                <a:solidFill>
                  <a:srgbClr val="FF0000"/>
                </a:solidFill>
                <a:latin typeface="Arial"/>
              </a:rPr>
              <a:t>Head Kid</a:t>
            </a:r>
            <a:endParaRPr kumimoji="0" lang="en-GB" altLang="en-US" sz="40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7" name="Picture 2" descr="Head Kid: The bestselling body-swap blockbuster, now in paperback.:  Amazon.co.uk: Baddiel, David, Lenton, Steven: Books">
            <a:extLst>
              <a:ext uri="{FF2B5EF4-FFF2-40B4-BE49-F238E27FC236}">
                <a16:creationId xmlns:a16="http://schemas.microsoft.com/office/drawing/2014/main" id="{28ABDCC6-7872-48D2-82FB-B893BDF78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876" y="1861240"/>
            <a:ext cx="2873329" cy="4631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63237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07000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8438824-886A-41DD-84FC-78AAEEA002F9}"/>
              </a:ext>
            </a:extLst>
          </p:cNvPr>
          <p:cNvSpPr txBox="1"/>
          <p:nvPr/>
        </p:nvSpPr>
        <p:spPr>
          <a:xfrm>
            <a:off x="1330037" y="1773407"/>
            <a:ext cx="982564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000" kern="0" dirty="0">
                <a:solidFill>
                  <a:srgbClr val="000000"/>
                </a:solidFill>
                <a:latin typeface="Arial"/>
              </a:rPr>
              <a:t>7</a:t>
            </a: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. What did Jack </a:t>
            </a:r>
            <a:r>
              <a:rPr kumimoji="0" lang="en-GB" altLang="en-US" sz="40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NOT</a:t>
            </a: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steal from the giant in ‘Jack and the Beanstalk’?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3579C881-2D29-42AB-99E5-CC0509A83B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2422" y="3081337"/>
            <a:ext cx="8229600" cy="3776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A. A bag of </a:t>
            </a:r>
            <a:r>
              <a:rPr kumimoji="0" lang="en-GB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gold</a:t>
            </a:r>
            <a:r>
              <a:rPr kumimoji="0" lang="en-GB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B. A golden fleece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C. A </a:t>
            </a:r>
            <a:r>
              <a:rPr kumimoji="0" lang="en-GB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golden</a:t>
            </a:r>
            <a:r>
              <a:rPr kumimoji="0" lang="en-GB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harp.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D. A goose that laid </a:t>
            </a:r>
            <a:r>
              <a:rPr kumimoji="0" lang="en-GB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golden</a:t>
            </a:r>
            <a:r>
              <a:rPr kumimoji="0" lang="en-GB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eggs.</a:t>
            </a:r>
          </a:p>
        </p:txBody>
      </p:sp>
    </p:spTree>
    <p:extLst>
      <p:ext uri="{BB962C8B-B14F-4D97-AF65-F5344CB8AC3E}">
        <p14:creationId xmlns:p14="http://schemas.microsoft.com/office/powerpoint/2010/main" val="3888419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07000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6A479A5-327B-4460-9C04-542CF7269940}"/>
              </a:ext>
            </a:extLst>
          </p:cNvPr>
          <p:cNvSpPr txBox="1"/>
          <p:nvPr/>
        </p:nvSpPr>
        <p:spPr>
          <a:xfrm>
            <a:off x="2369127" y="1981227"/>
            <a:ext cx="932687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000" kern="0" dirty="0">
                <a:solidFill>
                  <a:srgbClr val="000000"/>
                </a:solidFill>
                <a:latin typeface="Arial"/>
              </a:rPr>
              <a:t>8</a:t>
            </a: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. Which of the following books has </a:t>
            </a:r>
            <a:r>
              <a:rPr kumimoji="0" lang="en-GB" altLang="en-US" sz="40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NOT </a:t>
            </a: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been turned into a film yet?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7B9CA4C7-CAFE-4FD3-A094-CE8D280539C1}"/>
              </a:ext>
            </a:extLst>
          </p:cNvPr>
          <p:cNvSpPr txBox="1">
            <a:spLocks noChangeArrowheads="1"/>
          </p:cNvSpPr>
          <p:nvPr/>
        </p:nvSpPr>
        <p:spPr>
          <a:xfrm>
            <a:off x="2795877" y="3513686"/>
            <a:ext cx="7090245" cy="29791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‘Matilda’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‘The Lion the Witch and the Wardrobe’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‘Charlie and the great glass elevator’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48150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070002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93EDEB9C-BB19-462F-9A74-34815F1AE8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1724" y="168815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000" kern="0" dirty="0">
                <a:solidFill>
                  <a:srgbClr val="000000"/>
                </a:solidFill>
                <a:latin typeface="Arial"/>
              </a:rPr>
              <a:t>9</a:t>
            </a: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. Which children’s book character is this? </a:t>
            </a: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Elmer</a:t>
            </a:r>
            <a:endParaRPr kumimoji="0" lang="en-GB" altLang="en-US" sz="4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pic>
        <p:nvPicPr>
          <p:cNvPr id="6" name="Picture 5" descr="Elmer's Colours">
            <a:hlinkClick r:id="rId3"/>
            <a:extLst>
              <a:ext uri="{FF2B5EF4-FFF2-40B4-BE49-F238E27FC236}">
                <a16:creationId xmlns:a16="http://schemas.microsoft.com/office/drawing/2014/main" id="{BD1D59DF-0D68-4A76-B915-50EA37F3ED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77" b="14601"/>
          <a:stretch>
            <a:fillRect/>
          </a:stretch>
        </p:blipFill>
        <p:spPr bwMode="auto">
          <a:xfrm>
            <a:off x="3421091" y="2936558"/>
            <a:ext cx="5473700" cy="301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93881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07000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9859094-2405-4B26-9B8F-ADA5ADE0FCD6}"/>
              </a:ext>
            </a:extLst>
          </p:cNvPr>
          <p:cNvSpPr txBox="1"/>
          <p:nvPr/>
        </p:nvSpPr>
        <p:spPr>
          <a:xfrm>
            <a:off x="2069867" y="1530963"/>
            <a:ext cx="1032440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10. What was the name of this character in ‘The Lion, The Witch and The Wardrobe’?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Content Placeholder 5" descr="10886">
            <a:extLst>
              <a:ext uri="{FF2B5EF4-FFF2-40B4-BE49-F238E27FC236}">
                <a16:creationId xmlns:a16="http://schemas.microsoft.com/office/drawing/2014/main" id="{B49F429A-BD7B-4B54-8CF5-6B082E98D82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5289" y="2690877"/>
            <a:ext cx="2557911" cy="394184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F718BE7-AF7D-4A0B-A077-7191E4755328}"/>
              </a:ext>
            </a:extLst>
          </p:cNvPr>
          <p:cNvSpPr txBox="1"/>
          <p:nvPr/>
        </p:nvSpPr>
        <p:spPr>
          <a:xfrm>
            <a:off x="3098569" y="3075057"/>
            <a:ext cx="619713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Mr Tumnus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8423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070002"/>
          </a:xfrm>
          <a:prstGeom prst="rect">
            <a:avLst/>
          </a:prstGeom>
        </p:spPr>
      </p:pic>
      <p:pic>
        <p:nvPicPr>
          <p:cNvPr id="6" name="Picture 4" descr="MCj04040590000[1]">
            <a:extLst>
              <a:ext uri="{FF2B5EF4-FFF2-40B4-BE49-F238E27FC236}">
                <a16:creationId xmlns:a16="http://schemas.microsoft.com/office/drawing/2014/main" id="{7F6E49B3-A6B8-4850-AC92-4F6BC121D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275" y="3714290"/>
            <a:ext cx="2711450" cy="270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1D0E54C7-DFB6-4437-8329-5D19ED0729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3783" y="200071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000" kern="0" dirty="0">
                <a:solidFill>
                  <a:srgbClr val="000000"/>
                </a:solidFill>
                <a:latin typeface="Arial"/>
              </a:rPr>
              <a:t>11</a:t>
            </a: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. What was the first children’s book Roald Dahl ever wrote?</a:t>
            </a:r>
            <a:b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James and the Giant Peach</a:t>
            </a:r>
          </a:p>
        </p:txBody>
      </p:sp>
    </p:spTree>
    <p:extLst>
      <p:ext uri="{BB962C8B-B14F-4D97-AF65-F5344CB8AC3E}">
        <p14:creationId xmlns:p14="http://schemas.microsoft.com/office/powerpoint/2010/main" val="37950909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04B8-F179-4C44-80CE-64A7B01A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B4AD1-9D22-45DE-95AD-7F842546C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07000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32173CD-EDF3-4B9D-9081-A2CFE5408433}"/>
              </a:ext>
            </a:extLst>
          </p:cNvPr>
          <p:cNvSpPr txBox="1"/>
          <p:nvPr/>
        </p:nvSpPr>
        <p:spPr>
          <a:xfrm>
            <a:off x="1113905" y="1597940"/>
            <a:ext cx="105156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12. Name all of Snow White’s  Seven Dwarfs. (One point for each!) </a:t>
            </a:r>
            <a:r>
              <a:rPr kumimoji="0" lang="en-GB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Doc, Grumpy, Happy, Sleepy, Dopey, Bashful, Sneezy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Content Placeholder 5" descr="sw3">
            <a:extLst>
              <a:ext uri="{FF2B5EF4-FFF2-40B4-BE49-F238E27FC236}">
                <a16:creationId xmlns:a16="http://schemas.microsoft.com/office/drawing/2014/main" id="{A397C308-6769-4F94-896D-D3D3E5A224A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26" b="24588"/>
          <a:stretch>
            <a:fillRect/>
          </a:stretch>
        </p:blipFill>
        <p:spPr>
          <a:xfrm>
            <a:off x="1649585" y="3551491"/>
            <a:ext cx="9194612" cy="294138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94741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528</Words>
  <Application>Microsoft Office PowerPoint</Application>
  <PresentationFormat>Widescreen</PresentationFormat>
  <Paragraphs>65</Paragraphs>
  <Slides>26</Slides>
  <Notes>1</Notes>
  <HiddenSlides>0</HiddenSlides>
  <MMClips>2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Lato</vt:lpstr>
      <vt:lpstr>Office Theme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Karen Gardiner</dc:creator>
  <cp:lastModifiedBy>J Dilleigh</cp:lastModifiedBy>
  <cp:revision>27</cp:revision>
  <dcterms:created xsi:type="dcterms:W3CDTF">2021-02-24T22:42:26Z</dcterms:created>
  <dcterms:modified xsi:type="dcterms:W3CDTF">2021-02-28T15:54:52Z</dcterms:modified>
</cp:coreProperties>
</file>