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7" r:id="rId9"/>
    <p:sldId id="263" r:id="rId10"/>
    <p:sldId id="269" r:id="rId11"/>
    <p:sldId id="266" r:id="rId12"/>
    <p:sldId id="270"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399B98-48FA-435E-80E8-B370170799C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CA3A137-F369-4D16-ADD1-DE8F3869581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32988-EF1B-4B84-A5EF-99227B380AE0}"/>
              </a:ext>
            </a:extLst>
          </p:cNvPr>
          <p:cNvSpPr>
            <a:spLocks noGrp="1"/>
          </p:cNvSpPr>
          <p:nvPr>
            <p:ph type="dt" sz="half" idx="10"/>
          </p:nvPr>
        </p:nvSpPr>
        <p:spPr/>
        <p:txBody>
          <a:bodyPr/>
          <a:lstStyle/>
          <a:p>
            <a:fld id="{1744F3E7-8AA6-47C7-BBF9-5E0A8C754774}" type="datetimeFigureOut">
              <a:rPr lang="en-GB" smtClean="0"/>
              <a:t>02/02/2022</a:t>
            </a:fld>
            <a:endParaRPr lang="en-GB"/>
          </a:p>
        </p:txBody>
      </p:sp>
      <p:sp>
        <p:nvSpPr>
          <p:cNvPr id="5" name="Footer Placeholder 4">
            <a:extLst>
              <a:ext uri="{FF2B5EF4-FFF2-40B4-BE49-F238E27FC236}">
                <a16:creationId xmlns:a16="http://schemas.microsoft.com/office/drawing/2014/main" id="{064EAF87-1446-42AD-A21E-53E5649A3E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EF84A2-3A48-44E3-86B3-6599109473D4}"/>
              </a:ext>
            </a:extLst>
          </p:cNvPr>
          <p:cNvSpPr>
            <a:spLocks noGrp="1"/>
          </p:cNvSpPr>
          <p:nvPr>
            <p:ph type="sldNum" sz="quarter" idx="12"/>
          </p:nvPr>
        </p:nvSpPr>
        <p:spPr/>
        <p:txBody>
          <a:bodyPr/>
          <a:lstStyle/>
          <a:p>
            <a:fld id="{64D60FBB-8B0F-41A0-8738-6A35627357AB}" type="slidenum">
              <a:rPr lang="en-GB" smtClean="0"/>
              <a:t>‹#›</a:t>
            </a:fld>
            <a:endParaRPr lang="en-GB"/>
          </a:p>
        </p:txBody>
      </p:sp>
    </p:spTree>
    <p:extLst>
      <p:ext uri="{BB962C8B-B14F-4D97-AF65-F5344CB8AC3E}">
        <p14:creationId xmlns:p14="http://schemas.microsoft.com/office/powerpoint/2010/main" val="1129637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4C766-D311-4BFA-8C70-7FEC03877A9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4438E8B-07DB-471B-8134-67E74EBBA2B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6B9DAC-451E-40CA-8D02-38B192E6B44C}"/>
              </a:ext>
            </a:extLst>
          </p:cNvPr>
          <p:cNvSpPr>
            <a:spLocks noGrp="1"/>
          </p:cNvSpPr>
          <p:nvPr>
            <p:ph type="dt" sz="half" idx="10"/>
          </p:nvPr>
        </p:nvSpPr>
        <p:spPr/>
        <p:txBody>
          <a:bodyPr/>
          <a:lstStyle/>
          <a:p>
            <a:fld id="{1744F3E7-8AA6-47C7-BBF9-5E0A8C754774}" type="datetimeFigureOut">
              <a:rPr lang="en-GB" smtClean="0"/>
              <a:t>02/02/2022</a:t>
            </a:fld>
            <a:endParaRPr lang="en-GB"/>
          </a:p>
        </p:txBody>
      </p:sp>
      <p:sp>
        <p:nvSpPr>
          <p:cNvPr id="5" name="Footer Placeholder 4">
            <a:extLst>
              <a:ext uri="{FF2B5EF4-FFF2-40B4-BE49-F238E27FC236}">
                <a16:creationId xmlns:a16="http://schemas.microsoft.com/office/drawing/2014/main" id="{482A6996-2A03-4150-B937-3AAA786EF8E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BBA54C-788C-4A57-9875-BEB07C4994CA}"/>
              </a:ext>
            </a:extLst>
          </p:cNvPr>
          <p:cNvSpPr>
            <a:spLocks noGrp="1"/>
          </p:cNvSpPr>
          <p:nvPr>
            <p:ph type="sldNum" sz="quarter" idx="12"/>
          </p:nvPr>
        </p:nvSpPr>
        <p:spPr/>
        <p:txBody>
          <a:bodyPr/>
          <a:lstStyle/>
          <a:p>
            <a:fld id="{64D60FBB-8B0F-41A0-8738-6A35627357AB}" type="slidenum">
              <a:rPr lang="en-GB" smtClean="0"/>
              <a:t>‹#›</a:t>
            </a:fld>
            <a:endParaRPr lang="en-GB"/>
          </a:p>
        </p:txBody>
      </p:sp>
    </p:spTree>
    <p:extLst>
      <p:ext uri="{BB962C8B-B14F-4D97-AF65-F5344CB8AC3E}">
        <p14:creationId xmlns:p14="http://schemas.microsoft.com/office/powerpoint/2010/main" val="22773281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DA4B22-74A6-47C4-8572-F0F39870514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99D3611-72B7-4EC3-9E7F-818A2EB74F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6589178-98DC-4B74-AEF4-94F35CD962D6}"/>
              </a:ext>
            </a:extLst>
          </p:cNvPr>
          <p:cNvSpPr>
            <a:spLocks noGrp="1"/>
          </p:cNvSpPr>
          <p:nvPr>
            <p:ph type="dt" sz="half" idx="10"/>
          </p:nvPr>
        </p:nvSpPr>
        <p:spPr/>
        <p:txBody>
          <a:bodyPr/>
          <a:lstStyle/>
          <a:p>
            <a:fld id="{1744F3E7-8AA6-47C7-BBF9-5E0A8C754774}" type="datetimeFigureOut">
              <a:rPr lang="en-GB" smtClean="0"/>
              <a:t>02/02/2022</a:t>
            </a:fld>
            <a:endParaRPr lang="en-GB"/>
          </a:p>
        </p:txBody>
      </p:sp>
      <p:sp>
        <p:nvSpPr>
          <p:cNvPr id="5" name="Footer Placeholder 4">
            <a:extLst>
              <a:ext uri="{FF2B5EF4-FFF2-40B4-BE49-F238E27FC236}">
                <a16:creationId xmlns:a16="http://schemas.microsoft.com/office/drawing/2014/main" id="{B45E538A-1EE3-46FD-824E-AC88CBC7C0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9928A77-D9C6-4B18-BEAA-FAF455D42CE0}"/>
              </a:ext>
            </a:extLst>
          </p:cNvPr>
          <p:cNvSpPr>
            <a:spLocks noGrp="1"/>
          </p:cNvSpPr>
          <p:nvPr>
            <p:ph type="sldNum" sz="quarter" idx="12"/>
          </p:nvPr>
        </p:nvSpPr>
        <p:spPr/>
        <p:txBody>
          <a:bodyPr/>
          <a:lstStyle/>
          <a:p>
            <a:fld id="{64D60FBB-8B0F-41A0-8738-6A35627357AB}" type="slidenum">
              <a:rPr lang="en-GB" smtClean="0"/>
              <a:t>‹#›</a:t>
            </a:fld>
            <a:endParaRPr lang="en-GB"/>
          </a:p>
        </p:txBody>
      </p:sp>
    </p:spTree>
    <p:extLst>
      <p:ext uri="{BB962C8B-B14F-4D97-AF65-F5344CB8AC3E}">
        <p14:creationId xmlns:p14="http://schemas.microsoft.com/office/powerpoint/2010/main" val="23779193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6EE36A-039C-44F7-A2B6-D6D9B919305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76DD90E-3EC2-4A31-AD10-DE230CD0030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D94BB5F-B383-4BC3-A41C-8BA1EADC08F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B6EBB55-F82C-4EE9-885E-7519823C3536}"/>
              </a:ext>
            </a:extLst>
          </p:cNvPr>
          <p:cNvSpPr>
            <a:spLocks noGrp="1"/>
          </p:cNvSpPr>
          <p:nvPr>
            <p:ph type="dt" sz="half" idx="10"/>
          </p:nvPr>
        </p:nvSpPr>
        <p:spPr/>
        <p:txBody>
          <a:bodyPr/>
          <a:lstStyle/>
          <a:p>
            <a:fld id="{1744F3E7-8AA6-47C7-BBF9-5E0A8C754774}" type="datetimeFigureOut">
              <a:rPr lang="en-GB" smtClean="0"/>
              <a:t>02/02/2022</a:t>
            </a:fld>
            <a:endParaRPr lang="en-GB"/>
          </a:p>
        </p:txBody>
      </p:sp>
      <p:sp>
        <p:nvSpPr>
          <p:cNvPr id="6" name="Footer Placeholder 5">
            <a:extLst>
              <a:ext uri="{FF2B5EF4-FFF2-40B4-BE49-F238E27FC236}">
                <a16:creationId xmlns:a16="http://schemas.microsoft.com/office/drawing/2014/main" id="{D732ACF6-0782-4A4C-874E-885D465C3EA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434F03A-BFB6-4F7A-82C9-6FFC55D2822A}"/>
              </a:ext>
            </a:extLst>
          </p:cNvPr>
          <p:cNvSpPr>
            <a:spLocks noGrp="1"/>
          </p:cNvSpPr>
          <p:nvPr>
            <p:ph type="sldNum" sz="quarter" idx="12"/>
          </p:nvPr>
        </p:nvSpPr>
        <p:spPr/>
        <p:txBody>
          <a:bodyPr/>
          <a:lstStyle/>
          <a:p>
            <a:fld id="{64D60FBB-8B0F-41A0-8738-6A35627357AB}" type="slidenum">
              <a:rPr lang="en-GB" smtClean="0"/>
              <a:t>‹#›</a:t>
            </a:fld>
            <a:endParaRPr lang="en-GB"/>
          </a:p>
        </p:txBody>
      </p:sp>
    </p:spTree>
    <p:extLst>
      <p:ext uri="{BB962C8B-B14F-4D97-AF65-F5344CB8AC3E}">
        <p14:creationId xmlns:p14="http://schemas.microsoft.com/office/powerpoint/2010/main" val="41151007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291AE-BD26-4289-BF91-8C619B36D00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A9766F8-5F17-4F6C-A8D1-FB411855290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8C820D5B-9D34-4A25-AFA2-D5FD1BA7EC3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34115D0-CC56-48C9-A880-2694AE8B8E6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A332BF8E-9703-4585-9386-945DA8D1EB9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C7EFF0A-EC0D-49CF-9A37-BD67A95CCC80}"/>
              </a:ext>
            </a:extLst>
          </p:cNvPr>
          <p:cNvSpPr>
            <a:spLocks noGrp="1"/>
          </p:cNvSpPr>
          <p:nvPr>
            <p:ph type="dt" sz="half" idx="10"/>
          </p:nvPr>
        </p:nvSpPr>
        <p:spPr/>
        <p:txBody>
          <a:bodyPr/>
          <a:lstStyle/>
          <a:p>
            <a:fld id="{1744F3E7-8AA6-47C7-BBF9-5E0A8C754774}" type="datetimeFigureOut">
              <a:rPr lang="en-GB" smtClean="0"/>
              <a:t>02/02/2022</a:t>
            </a:fld>
            <a:endParaRPr lang="en-GB"/>
          </a:p>
        </p:txBody>
      </p:sp>
      <p:sp>
        <p:nvSpPr>
          <p:cNvPr id="8" name="Footer Placeholder 7">
            <a:extLst>
              <a:ext uri="{FF2B5EF4-FFF2-40B4-BE49-F238E27FC236}">
                <a16:creationId xmlns:a16="http://schemas.microsoft.com/office/drawing/2014/main" id="{FF5CFD78-5D7E-40ED-B77C-199C6383466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8940713-FDB7-410B-9838-C1B4ED30F1AE}"/>
              </a:ext>
            </a:extLst>
          </p:cNvPr>
          <p:cNvSpPr>
            <a:spLocks noGrp="1"/>
          </p:cNvSpPr>
          <p:nvPr>
            <p:ph type="sldNum" sz="quarter" idx="12"/>
          </p:nvPr>
        </p:nvSpPr>
        <p:spPr/>
        <p:txBody>
          <a:bodyPr/>
          <a:lstStyle/>
          <a:p>
            <a:fld id="{64D60FBB-8B0F-41A0-8738-6A35627357AB}" type="slidenum">
              <a:rPr lang="en-GB" smtClean="0"/>
              <a:t>‹#›</a:t>
            </a:fld>
            <a:endParaRPr lang="en-GB"/>
          </a:p>
        </p:txBody>
      </p:sp>
    </p:spTree>
    <p:extLst>
      <p:ext uri="{BB962C8B-B14F-4D97-AF65-F5344CB8AC3E}">
        <p14:creationId xmlns:p14="http://schemas.microsoft.com/office/powerpoint/2010/main" val="36022491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F628F-B146-417C-9685-FD6A1E62883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D54FAE1-BE2D-46E7-B18E-C4CB693AC741}"/>
              </a:ext>
            </a:extLst>
          </p:cNvPr>
          <p:cNvSpPr>
            <a:spLocks noGrp="1"/>
          </p:cNvSpPr>
          <p:nvPr>
            <p:ph type="dt" sz="half" idx="10"/>
          </p:nvPr>
        </p:nvSpPr>
        <p:spPr/>
        <p:txBody>
          <a:bodyPr/>
          <a:lstStyle/>
          <a:p>
            <a:fld id="{1744F3E7-8AA6-47C7-BBF9-5E0A8C754774}" type="datetimeFigureOut">
              <a:rPr lang="en-GB" smtClean="0"/>
              <a:t>02/02/2022</a:t>
            </a:fld>
            <a:endParaRPr lang="en-GB"/>
          </a:p>
        </p:txBody>
      </p:sp>
      <p:sp>
        <p:nvSpPr>
          <p:cNvPr id="4" name="Footer Placeholder 3">
            <a:extLst>
              <a:ext uri="{FF2B5EF4-FFF2-40B4-BE49-F238E27FC236}">
                <a16:creationId xmlns:a16="http://schemas.microsoft.com/office/drawing/2014/main" id="{FED3EE3A-6884-4E8F-B95A-594B7A20C78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ECC2B5E-44C7-4431-AF03-BB231E0EFB94}"/>
              </a:ext>
            </a:extLst>
          </p:cNvPr>
          <p:cNvSpPr>
            <a:spLocks noGrp="1"/>
          </p:cNvSpPr>
          <p:nvPr>
            <p:ph type="sldNum" sz="quarter" idx="12"/>
          </p:nvPr>
        </p:nvSpPr>
        <p:spPr/>
        <p:txBody>
          <a:bodyPr/>
          <a:lstStyle/>
          <a:p>
            <a:fld id="{64D60FBB-8B0F-41A0-8738-6A35627357AB}" type="slidenum">
              <a:rPr lang="en-GB" smtClean="0"/>
              <a:t>‹#›</a:t>
            </a:fld>
            <a:endParaRPr lang="en-GB"/>
          </a:p>
        </p:txBody>
      </p:sp>
    </p:spTree>
    <p:extLst>
      <p:ext uri="{BB962C8B-B14F-4D97-AF65-F5344CB8AC3E}">
        <p14:creationId xmlns:p14="http://schemas.microsoft.com/office/powerpoint/2010/main" val="35509935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08E80B0-17A4-4006-B0CB-C682DBF3E900}"/>
              </a:ext>
            </a:extLst>
          </p:cNvPr>
          <p:cNvSpPr>
            <a:spLocks noGrp="1"/>
          </p:cNvSpPr>
          <p:nvPr>
            <p:ph type="dt" sz="half" idx="10"/>
          </p:nvPr>
        </p:nvSpPr>
        <p:spPr/>
        <p:txBody>
          <a:bodyPr/>
          <a:lstStyle/>
          <a:p>
            <a:fld id="{1744F3E7-8AA6-47C7-BBF9-5E0A8C754774}" type="datetimeFigureOut">
              <a:rPr lang="en-GB" smtClean="0"/>
              <a:t>02/02/2022</a:t>
            </a:fld>
            <a:endParaRPr lang="en-GB"/>
          </a:p>
        </p:txBody>
      </p:sp>
      <p:sp>
        <p:nvSpPr>
          <p:cNvPr id="3" name="Footer Placeholder 2">
            <a:extLst>
              <a:ext uri="{FF2B5EF4-FFF2-40B4-BE49-F238E27FC236}">
                <a16:creationId xmlns:a16="http://schemas.microsoft.com/office/drawing/2014/main" id="{244743B7-21ED-47EA-A100-F77569DF1F5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C4CD4E1-6732-4C2A-8EC4-E4D8CF669332}"/>
              </a:ext>
            </a:extLst>
          </p:cNvPr>
          <p:cNvSpPr>
            <a:spLocks noGrp="1"/>
          </p:cNvSpPr>
          <p:nvPr>
            <p:ph type="sldNum" sz="quarter" idx="12"/>
          </p:nvPr>
        </p:nvSpPr>
        <p:spPr/>
        <p:txBody>
          <a:bodyPr/>
          <a:lstStyle/>
          <a:p>
            <a:fld id="{64D60FBB-8B0F-41A0-8738-6A35627357AB}" type="slidenum">
              <a:rPr lang="en-GB" smtClean="0"/>
              <a:t>‹#›</a:t>
            </a:fld>
            <a:endParaRPr lang="en-GB"/>
          </a:p>
        </p:txBody>
      </p:sp>
    </p:spTree>
    <p:extLst>
      <p:ext uri="{BB962C8B-B14F-4D97-AF65-F5344CB8AC3E}">
        <p14:creationId xmlns:p14="http://schemas.microsoft.com/office/powerpoint/2010/main" val="33238937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2C1427-FB36-4A1E-B471-26706508B42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F9D8E89-473E-4BE3-95CC-D92E337B45A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EDA8F47-23CF-48ED-8E83-E38ABA4402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667B279-C760-40DD-BEC0-A0800763B9E9}"/>
              </a:ext>
            </a:extLst>
          </p:cNvPr>
          <p:cNvSpPr>
            <a:spLocks noGrp="1"/>
          </p:cNvSpPr>
          <p:nvPr>
            <p:ph type="dt" sz="half" idx="10"/>
          </p:nvPr>
        </p:nvSpPr>
        <p:spPr/>
        <p:txBody>
          <a:bodyPr/>
          <a:lstStyle/>
          <a:p>
            <a:fld id="{1744F3E7-8AA6-47C7-BBF9-5E0A8C754774}" type="datetimeFigureOut">
              <a:rPr lang="en-GB" smtClean="0"/>
              <a:t>02/02/2022</a:t>
            </a:fld>
            <a:endParaRPr lang="en-GB"/>
          </a:p>
        </p:txBody>
      </p:sp>
      <p:sp>
        <p:nvSpPr>
          <p:cNvPr id="6" name="Footer Placeholder 5">
            <a:extLst>
              <a:ext uri="{FF2B5EF4-FFF2-40B4-BE49-F238E27FC236}">
                <a16:creationId xmlns:a16="http://schemas.microsoft.com/office/drawing/2014/main" id="{04446E78-6F8F-405F-B25D-4801A165B6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07A211B-FE71-40DF-B44F-AAAB2D05502E}"/>
              </a:ext>
            </a:extLst>
          </p:cNvPr>
          <p:cNvSpPr>
            <a:spLocks noGrp="1"/>
          </p:cNvSpPr>
          <p:nvPr>
            <p:ph type="sldNum" sz="quarter" idx="12"/>
          </p:nvPr>
        </p:nvSpPr>
        <p:spPr/>
        <p:txBody>
          <a:bodyPr/>
          <a:lstStyle/>
          <a:p>
            <a:fld id="{64D60FBB-8B0F-41A0-8738-6A35627357AB}" type="slidenum">
              <a:rPr lang="en-GB" smtClean="0"/>
              <a:t>‹#›</a:t>
            </a:fld>
            <a:endParaRPr lang="en-GB"/>
          </a:p>
        </p:txBody>
      </p:sp>
    </p:spTree>
    <p:extLst>
      <p:ext uri="{BB962C8B-B14F-4D97-AF65-F5344CB8AC3E}">
        <p14:creationId xmlns:p14="http://schemas.microsoft.com/office/powerpoint/2010/main" val="38110995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9CC897-8AFF-4C67-9D49-F19634F9B0A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5DE6168-B8C2-4283-B7DB-2064D8D0FA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8FEA2D9-D94C-44FF-A880-C6BE909B40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25A81E4-6B5B-4671-9F9D-621BFFE0C711}"/>
              </a:ext>
            </a:extLst>
          </p:cNvPr>
          <p:cNvSpPr>
            <a:spLocks noGrp="1"/>
          </p:cNvSpPr>
          <p:nvPr>
            <p:ph type="dt" sz="half" idx="10"/>
          </p:nvPr>
        </p:nvSpPr>
        <p:spPr/>
        <p:txBody>
          <a:bodyPr/>
          <a:lstStyle/>
          <a:p>
            <a:fld id="{1744F3E7-8AA6-47C7-BBF9-5E0A8C754774}" type="datetimeFigureOut">
              <a:rPr lang="en-GB" smtClean="0"/>
              <a:t>02/02/2022</a:t>
            </a:fld>
            <a:endParaRPr lang="en-GB"/>
          </a:p>
        </p:txBody>
      </p:sp>
      <p:sp>
        <p:nvSpPr>
          <p:cNvPr id="6" name="Footer Placeholder 5">
            <a:extLst>
              <a:ext uri="{FF2B5EF4-FFF2-40B4-BE49-F238E27FC236}">
                <a16:creationId xmlns:a16="http://schemas.microsoft.com/office/drawing/2014/main" id="{C024424B-FCD4-4206-96EA-EF1D1F2DCB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4FEA560-7448-4CCE-A5B3-38F5856F8F1C}"/>
              </a:ext>
            </a:extLst>
          </p:cNvPr>
          <p:cNvSpPr>
            <a:spLocks noGrp="1"/>
          </p:cNvSpPr>
          <p:nvPr>
            <p:ph type="sldNum" sz="quarter" idx="12"/>
          </p:nvPr>
        </p:nvSpPr>
        <p:spPr/>
        <p:txBody>
          <a:bodyPr/>
          <a:lstStyle/>
          <a:p>
            <a:fld id="{64D60FBB-8B0F-41A0-8738-6A35627357AB}" type="slidenum">
              <a:rPr lang="en-GB" smtClean="0"/>
              <a:t>‹#›</a:t>
            </a:fld>
            <a:endParaRPr lang="en-GB"/>
          </a:p>
        </p:txBody>
      </p:sp>
    </p:spTree>
    <p:extLst>
      <p:ext uri="{BB962C8B-B14F-4D97-AF65-F5344CB8AC3E}">
        <p14:creationId xmlns:p14="http://schemas.microsoft.com/office/powerpoint/2010/main" val="37041173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3A56BE-527C-4A98-9A4C-0ACF7AC4643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DBB26B4-173D-4D8C-85EB-01F8D5096A2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D899AC5-4CED-4DD7-BD27-F2391B6F695E}"/>
              </a:ext>
            </a:extLst>
          </p:cNvPr>
          <p:cNvSpPr>
            <a:spLocks noGrp="1"/>
          </p:cNvSpPr>
          <p:nvPr>
            <p:ph type="dt" sz="half" idx="10"/>
          </p:nvPr>
        </p:nvSpPr>
        <p:spPr/>
        <p:txBody>
          <a:bodyPr/>
          <a:lstStyle/>
          <a:p>
            <a:fld id="{1744F3E7-8AA6-47C7-BBF9-5E0A8C754774}" type="datetimeFigureOut">
              <a:rPr lang="en-GB" smtClean="0"/>
              <a:t>02/02/2022</a:t>
            </a:fld>
            <a:endParaRPr lang="en-GB"/>
          </a:p>
        </p:txBody>
      </p:sp>
      <p:sp>
        <p:nvSpPr>
          <p:cNvPr id="5" name="Footer Placeholder 4">
            <a:extLst>
              <a:ext uri="{FF2B5EF4-FFF2-40B4-BE49-F238E27FC236}">
                <a16:creationId xmlns:a16="http://schemas.microsoft.com/office/drawing/2014/main" id="{76E2E47E-8543-4D5E-A3AA-8D4DA460EF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F98311-DDA1-4FDE-861A-E3166EB0338B}"/>
              </a:ext>
            </a:extLst>
          </p:cNvPr>
          <p:cNvSpPr>
            <a:spLocks noGrp="1"/>
          </p:cNvSpPr>
          <p:nvPr>
            <p:ph type="sldNum" sz="quarter" idx="12"/>
          </p:nvPr>
        </p:nvSpPr>
        <p:spPr/>
        <p:txBody>
          <a:bodyPr/>
          <a:lstStyle/>
          <a:p>
            <a:fld id="{64D60FBB-8B0F-41A0-8738-6A35627357AB}" type="slidenum">
              <a:rPr lang="en-GB" smtClean="0"/>
              <a:t>‹#›</a:t>
            </a:fld>
            <a:endParaRPr lang="en-GB"/>
          </a:p>
        </p:txBody>
      </p:sp>
    </p:spTree>
    <p:extLst>
      <p:ext uri="{BB962C8B-B14F-4D97-AF65-F5344CB8AC3E}">
        <p14:creationId xmlns:p14="http://schemas.microsoft.com/office/powerpoint/2010/main" val="34837081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260DABD-1977-4254-BBBC-FC5449838F0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6D67775-1645-4CD2-B1DD-EE3C9C52704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214F4B4-53FC-4B67-A10D-58F4434D183F}"/>
              </a:ext>
            </a:extLst>
          </p:cNvPr>
          <p:cNvSpPr>
            <a:spLocks noGrp="1"/>
          </p:cNvSpPr>
          <p:nvPr>
            <p:ph type="dt" sz="half" idx="10"/>
          </p:nvPr>
        </p:nvSpPr>
        <p:spPr/>
        <p:txBody>
          <a:bodyPr/>
          <a:lstStyle/>
          <a:p>
            <a:fld id="{1744F3E7-8AA6-47C7-BBF9-5E0A8C754774}" type="datetimeFigureOut">
              <a:rPr lang="en-GB" smtClean="0"/>
              <a:t>02/02/2022</a:t>
            </a:fld>
            <a:endParaRPr lang="en-GB"/>
          </a:p>
        </p:txBody>
      </p:sp>
      <p:sp>
        <p:nvSpPr>
          <p:cNvPr id="5" name="Footer Placeholder 4">
            <a:extLst>
              <a:ext uri="{FF2B5EF4-FFF2-40B4-BE49-F238E27FC236}">
                <a16:creationId xmlns:a16="http://schemas.microsoft.com/office/drawing/2014/main" id="{3B06FBD2-7312-4492-A19F-DC4F35101A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1A91CC-3FAA-4415-9D93-539097BE03DF}"/>
              </a:ext>
            </a:extLst>
          </p:cNvPr>
          <p:cNvSpPr>
            <a:spLocks noGrp="1"/>
          </p:cNvSpPr>
          <p:nvPr>
            <p:ph type="sldNum" sz="quarter" idx="12"/>
          </p:nvPr>
        </p:nvSpPr>
        <p:spPr/>
        <p:txBody>
          <a:bodyPr/>
          <a:lstStyle/>
          <a:p>
            <a:fld id="{64D60FBB-8B0F-41A0-8738-6A35627357AB}" type="slidenum">
              <a:rPr lang="en-GB" smtClean="0"/>
              <a:t>‹#›</a:t>
            </a:fld>
            <a:endParaRPr lang="en-GB"/>
          </a:p>
        </p:txBody>
      </p:sp>
    </p:spTree>
    <p:extLst>
      <p:ext uri="{BB962C8B-B14F-4D97-AF65-F5344CB8AC3E}">
        <p14:creationId xmlns:p14="http://schemas.microsoft.com/office/powerpoint/2010/main" val="14320356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0335D39-B8AF-46C3-B119-BD3AA7E8A08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AC1A1F3-E8BE-46E6-A82E-A25D1068917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BED56A5-336C-42C9-AC73-5900FDD210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44F3E7-8AA6-47C7-BBF9-5E0A8C754774}" type="datetimeFigureOut">
              <a:rPr lang="en-GB" smtClean="0"/>
              <a:t>02/02/2022</a:t>
            </a:fld>
            <a:endParaRPr lang="en-GB"/>
          </a:p>
        </p:txBody>
      </p:sp>
      <p:sp>
        <p:nvSpPr>
          <p:cNvPr id="5" name="Footer Placeholder 4">
            <a:extLst>
              <a:ext uri="{FF2B5EF4-FFF2-40B4-BE49-F238E27FC236}">
                <a16:creationId xmlns:a16="http://schemas.microsoft.com/office/drawing/2014/main" id="{7410E1A2-C1F2-4670-89C1-26E7D8B9298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99E2887-0EA4-4F5C-B847-CAAD9B784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D60FBB-8B0F-41A0-8738-6A35627357AB}" type="slidenum">
              <a:rPr lang="en-GB" smtClean="0"/>
              <a:t>‹#›</a:t>
            </a:fld>
            <a:endParaRPr lang="en-GB"/>
          </a:p>
        </p:txBody>
      </p:sp>
    </p:spTree>
    <p:extLst>
      <p:ext uri="{BB962C8B-B14F-4D97-AF65-F5344CB8AC3E}">
        <p14:creationId xmlns:p14="http://schemas.microsoft.com/office/powerpoint/2010/main" val="1462707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FAB5C8-E382-4A39-91DD-23147C415F9D}"/>
              </a:ext>
            </a:extLst>
          </p:cNvPr>
          <p:cNvSpPr>
            <a:spLocks noGrp="1"/>
          </p:cNvSpPr>
          <p:nvPr>
            <p:ph type="ctrTitle"/>
          </p:nvPr>
        </p:nvSpPr>
        <p:spPr>
          <a:xfrm>
            <a:off x="318051" y="552520"/>
            <a:ext cx="11357113" cy="1117254"/>
          </a:xfrm>
        </p:spPr>
        <p:txBody>
          <a:bodyPr>
            <a:normAutofit fontScale="90000"/>
          </a:bodyPr>
          <a:lstStyle/>
          <a:p>
            <a:fld id="{91DD3574-53E1-4437-9E55-26C0582EEC28}" type="datetime2">
              <a:rPr lang="en-GB" sz="8000" u="sng" smtClean="0"/>
              <a:t>Wednesday, 02 February 2022</a:t>
            </a:fld>
            <a:endParaRPr lang="en-GB" sz="7200" u="sng" dirty="0"/>
          </a:p>
        </p:txBody>
      </p:sp>
      <p:sp>
        <p:nvSpPr>
          <p:cNvPr id="3" name="Subtitle 2">
            <a:extLst>
              <a:ext uri="{FF2B5EF4-FFF2-40B4-BE49-F238E27FC236}">
                <a16:creationId xmlns:a16="http://schemas.microsoft.com/office/drawing/2014/main" id="{0D027177-737B-4475-9455-7670BFB7257A}"/>
              </a:ext>
            </a:extLst>
          </p:cNvPr>
          <p:cNvSpPr>
            <a:spLocks noGrp="1"/>
          </p:cNvSpPr>
          <p:nvPr>
            <p:ph type="subTitle" idx="1"/>
          </p:nvPr>
        </p:nvSpPr>
        <p:spPr>
          <a:xfrm>
            <a:off x="503583" y="3193773"/>
            <a:ext cx="11065565" cy="2358887"/>
          </a:xfrm>
        </p:spPr>
        <p:txBody>
          <a:bodyPr>
            <a:normAutofit/>
          </a:bodyPr>
          <a:lstStyle/>
          <a:p>
            <a:r>
              <a:rPr lang="en-GB" sz="7200" b="1" u="sng" dirty="0"/>
              <a:t>Teeth and their functions</a:t>
            </a:r>
          </a:p>
        </p:txBody>
      </p:sp>
    </p:spTree>
    <p:extLst>
      <p:ext uri="{BB962C8B-B14F-4D97-AF65-F5344CB8AC3E}">
        <p14:creationId xmlns:p14="http://schemas.microsoft.com/office/powerpoint/2010/main" val="3300745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21D4F53-925D-43BA-8A48-389832AD540C}"/>
              </a:ext>
            </a:extLst>
          </p:cNvPr>
          <p:cNvPicPr>
            <a:picLocks noChangeAspect="1"/>
          </p:cNvPicPr>
          <p:nvPr/>
        </p:nvPicPr>
        <p:blipFill>
          <a:blip r:embed="rId2"/>
          <a:stretch>
            <a:fillRect/>
          </a:stretch>
        </p:blipFill>
        <p:spPr>
          <a:xfrm>
            <a:off x="1381538" y="243313"/>
            <a:ext cx="9763539" cy="6371373"/>
          </a:xfrm>
          <a:prstGeom prst="rect">
            <a:avLst/>
          </a:prstGeom>
        </p:spPr>
      </p:pic>
    </p:spTree>
    <p:extLst>
      <p:ext uri="{BB962C8B-B14F-4D97-AF65-F5344CB8AC3E}">
        <p14:creationId xmlns:p14="http://schemas.microsoft.com/office/powerpoint/2010/main" val="14047579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4C06529-4C32-47A1-BDA2-E140483CF023}"/>
              </a:ext>
            </a:extLst>
          </p:cNvPr>
          <p:cNvSpPr>
            <a:spLocks noGrp="1"/>
          </p:cNvSpPr>
          <p:nvPr>
            <p:ph idx="1"/>
          </p:nvPr>
        </p:nvSpPr>
        <p:spPr>
          <a:xfrm>
            <a:off x="838200" y="874643"/>
            <a:ext cx="6450496" cy="5302320"/>
          </a:xfrm>
        </p:spPr>
        <p:txBody>
          <a:bodyPr>
            <a:normAutofit lnSpcReduction="10000"/>
          </a:bodyPr>
          <a:lstStyle/>
          <a:p>
            <a:pPr marL="0" indent="0">
              <a:buNone/>
            </a:pPr>
            <a:r>
              <a:rPr lang="en-US" sz="4000" dirty="0">
                <a:latin typeface="NTFPreCursive" panose="03000400000000000000" pitchFamily="66" charset="0"/>
              </a:rPr>
              <a:t>We have teeth to help us eat. Teeth help us to cut and chew food to break it down so we can swallow it easily and start digesting it. Without teeth, all your food would have to be very mushy for you to be able to eat it! That is why baby food is soft - babies do not have teeth to chew their food so it has to be mushy. </a:t>
            </a:r>
            <a:endParaRPr lang="en-GB" sz="4000" dirty="0">
              <a:latin typeface="NTFPreCursive" panose="03000400000000000000" pitchFamily="66" charset="0"/>
            </a:endParaRPr>
          </a:p>
        </p:txBody>
      </p:sp>
      <p:pic>
        <p:nvPicPr>
          <p:cNvPr id="4" name="Picture 3">
            <a:extLst>
              <a:ext uri="{FF2B5EF4-FFF2-40B4-BE49-F238E27FC236}">
                <a16:creationId xmlns:a16="http://schemas.microsoft.com/office/drawing/2014/main" id="{CC68D9E3-8EEF-49FD-87C6-7BDC8E103935}"/>
              </a:ext>
            </a:extLst>
          </p:cNvPr>
          <p:cNvPicPr>
            <a:picLocks noChangeAspect="1"/>
          </p:cNvPicPr>
          <p:nvPr/>
        </p:nvPicPr>
        <p:blipFill>
          <a:blip r:embed="rId2"/>
          <a:stretch>
            <a:fillRect/>
          </a:stretch>
        </p:blipFill>
        <p:spPr>
          <a:xfrm>
            <a:off x="7777576" y="365125"/>
            <a:ext cx="3986512" cy="5811838"/>
          </a:xfrm>
          <a:prstGeom prst="rect">
            <a:avLst/>
          </a:prstGeom>
        </p:spPr>
      </p:pic>
    </p:spTree>
    <p:extLst>
      <p:ext uri="{BB962C8B-B14F-4D97-AF65-F5344CB8AC3E}">
        <p14:creationId xmlns:p14="http://schemas.microsoft.com/office/powerpoint/2010/main" val="30602395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1ECA646-98EE-435F-9597-FC50E05C448E}"/>
              </a:ext>
            </a:extLst>
          </p:cNvPr>
          <p:cNvPicPr>
            <a:picLocks noChangeAspect="1"/>
          </p:cNvPicPr>
          <p:nvPr/>
        </p:nvPicPr>
        <p:blipFill>
          <a:blip r:embed="rId2"/>
          <a:stretch>
            <a:fillRect/>
          </a:stretch>
        </p:blipFill>
        <p:spPr>
          <a:xfrm>
            <a:off x="838200" y="365125"/>
            <a:ext cx="3407915" cy="5811838"/>
          </a:xfrm>
          <a:prstGeom prst="rect">
            <a:avLst/>
          </a:prstGeom>
        </p:spPr>
      </p:pic>
      <p:pic>
        <p:nvPicPr>
          <p:cNvPr id="5" name="Picture 4">
            <a:extLst>
              <a:ext uri="{FF2B5EF4-FFF2-40B4-BE49-F238E27FC236}">
                <a16:creationId xmlns:a16="http://schemas.microsoft.com/office/drawing/2014/main" id="{F72DB649-B553-4598-A86E-AD3B5BFDFAF2}"/>
              </a:ext>
            </a:extLst>
          </p:cNvPr>
          <p:cNvPicPr>
            <a:picLocks noChangeAspect="1"/>
          </p:cNvPicPr>
          <p:nvPr/>
        </p:nvPicPr>
        <p:blipFill>
          <a:blip r:embed="rId3"/>
          <a:stretch>
            <a:fillRect/>
          </a:stretch>
        </p:blipFill>
        <p:spPr>
          <a:xfrm>
            <a:off x="4484654" y="3685760"/>
            <a:ext cx="2313711" cy="2792690"/>
          </a:xfrm>
          <a:prstGeom prst="rect">
            <a:avLst/>
          </a:prstGeom>
        </p:spPr>
      </p:pic>
      <p:sp>
        <p:nvSpPr>
          <p:cNvPr id="6" name="Speech Bubble: Oval 5">
            <a:extLst>
              <a:ext uri="{FF2B5EF4-FFF2-40B4-BE49-F238E27FC236}">
                <a16:creationId xmlns:a16="http://schemas.microsoft.com/office/drawing/2014/main" id="{1FD3DE10-15B0-4D25-8CF1-89A314B97C55}"/>
              </a:ext>
            </a:extLst>
          </p:cNvPr>
          <p:cNvSpPr/>
          <p:nvPr/>
        </p:nvSpPr>
        <p:spPr>
          <a:xfrm>
            <a:off x="5168348" y="516835"/>
            <a:ext cx="3697355" cy="2027582"/>
          </a:xfrm>
          <a:prstGeom prst="wedgeEllipseCallout">
            <a:avLst>
              <a:gd name="adj1" fmla="val -28001"/>
              <a:gd name="adj2" fmla="val 19488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rgbClr val="FF0000"/>
                </a:solidFill>
                <a:latin typeface="NTFPreCursive" panose="03000400000000000000" pitchFamily="66" charset="0"/>
              </a:rPr>
              <a:t>Do all teeth look the same?</a:t>
            </a:r>
            <a:r>
              <a:rPr lang="en-GB" dirty="0"/>
              <a:t>?</a:t>
            </a:r>
          </a:p>
        </p:txBody>
      </p:sp>
      <p:sp>
        <p:nvSpPr>
          <p:cNvPr id="7" name="Speech Bubble: Oval 6">
            <a:extLst>
              <a:ext uri="{FF2B5EF4-FFF2-40B4-BE49-F238E27FC236}">
                <a16:creationId xmlns:a16="http://schemas.microsoft.com/office/drawing/2014/main" id="{F820464C-5DF3-4A0E-B1B2-71149E34703D}"/>
              </a:ext>
            </a:extLst>
          </p:cNvPr>
          <p:cNvSpPr/>
          <p:nvPr/>
        </p:nvSpPr>
        <p:spPr>
          <a:xfrm>
            <a:off x="7945887" y="1934817"/>
            <a:ext cx="4047330" cy="3445566"/>
          </a:xfrm>
          <a:prstGeom prst="wedgeEllipseCallout">
            <a:avLst>
              <a:gd name="adj1" fmla="val -98947"/>
              <a:gd name="adj2" fmla="val 5677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solidFill>
                  <a:srgbClr val="FF0000"/>
                </a:solidFill>
                <a:latin typeface="NTFPreCursive" panose="03000400000000000000" pitchFamily="66" charset="0"/>
              </a:rPr>
              <a:t>What are the differences between the different types of teeth?</a:t>
            </a:r>
            <a:endParaRPr lang="en-GB" sz="3600" dirty="0">
              <a:solidFill>
                <a:srgbClr val="FF0000"/>
              </a:solidFill>
              <a:latin typeface="NTFPreCursive" panose="03000400000000000000" pitchFamily="66" charset="0"/>
            </a:endParaRPr>
          </a:p>
        </p:txBody>
      </p:sp>
    </p:spTree>
    <p:extLst>
      <p:ext uri="{BB962C8B-B14F-4D97-AF65-F5344CB8AC3E}">
        <p14:creationId xmlns:p14="http://schemas.microsoft.com/office/powerpoint/2010/main" val="3198123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61FEC-EF92-4A75-9D5F-CE760537C0FC}"/>
              </a:ext>
            </a:extLst>
          </p:cNvPr>
          <p:cNvSpPr>
            <a:spLocks noGrp="1"/>
          </p:cNvSpPr>
          <p:nvPr>
            <p:ph type="title"/>
          </p:nvPr>
        </p:nvSpPr>
        <p:spPr/>
        <p:txBody>
          <a:bodyPr>
            <a:normAutofit/>
          </a:bodyPr>
          <a:lstStyle/>
          <a:p>
            <a:r>
              <a:rPr lang="en-GB" sz="7200" u="sng" dirty="0">
                <a:solidFill>
                  <a:srgbClr val="FF0000"/>
                </a:solidFill>
                <a:latin typeface="NTFPreCursive" panose="03000400000000000000" pitchFamily="66" charset="0"/>
              </a:rPr>
              <a:t>Incisors</a:t>
            </a:r>
          </a:p>
        </p:txBody>
      </p:sp>
      <p:sp>
        <p:nvSpPr>
          <p:cNvPr id="3" name="Content Placeholder 2">
            <a:extLst>
              <a:ext uri="{FF2B5EF4-FFF2-40B4-BE49-F238E27FC236}">
                <a16:creationId xmlns:a16="http://schemas.microsoft.com/office/drawing/2014/main" id="{742FA1FD-FA02-4221-BE07-F4A85025C840}"/>
              </a:ext>
            </a:extLst>
          </p:cNvPr>
          <p:cNvSpPr>
            <a:spLocks noGrp="1"/>
          </p:cNvSpPr>
          <p:nvPr>
            <p:ph idx="1"/>
          </p:nvPr>
        </p:nvSpPr>
        <p:spPr>
          <a:xfrm>
            <a:off x="838200" y="1825625"/>
            <a:ext cx="5840896" cy="4351338"/>
          </a:xfrm>
        </p:spPr>
        <p:txBody>
          <a:bodyPr>
            <a:normAutofit/>
          </a:bodyPr>
          <a:lstStyle/>
          <a:p>
            <a:pPr marL="0" indent="0">
              <a:buNone/>
            </a:pPr>
            <a:r>
              <a:rPr lang="en-US" sz="4800" dirty="0">
                <a:latin typeface="NTFPreCursive" panose="03000400000000000000" pitchFamily="66" charset="0"/>
              </a:rPr>
              <a:t>The teeth at the front of your mouth are called INCISORS. Incisors are used for biting and cutting food. Incisors are flat and have smooth edges</a:t>
            </a:r>
            <a:endParaRPr lang="en-GB" sz="4800" dirty="0">
              <a:latin typeface="NTFPreCursive" panose="03000400000000000000" pitchFamily="66" charset="0"/>
            </a:endParaRPr>
          </a:p>
        </p:txBody>
      </p:sp>
      <p:pic>
        <p:nvPicPr>
          <p:cNvPr id="4" name="Picture 3">
            <a:extLst>
              <a:ext uri="{FF2B5EF4-FFF2-40B4-BE49-F238E27FC236}">
                <a16:creationId xmlns:a16="http://schemas.microsoft.com/office/drawing/2014/main" id="{A659C617-5630-4DB4-ACFA-BA61B41074E7}"/>
              </a:ext>
            </a:extLst>
          </p:cNvPr>
          <p:cNvPicPr>
            <a:picLocks noChangeAspect="1"/>
          </p:cNvPicPr>
          <p:nvPr/>
        </p:nvPicPr>
        <p:blipFill>
          <a:blip r:embed="rId2"/>
          <a:stretch>
            <a:fillRect/>
          </a:stretch>
        </p:blipFill>
        <p:spPr>
          <a:xfrm>
            <a:off x="7579415" y="1157977"/>
            <a:ext cx="3874589" cy="4952379"/>
          </a:xfrm>
          <a:prstGeom prst="rect">
            <a:avLst/>
          </a:prstGeom>
        </p:spPr>
      </p:pic>
    </p:spTree>
    <p:extLst>
      <p:ext uri="{BB962C8B-B14F-4D97-AF65-F5344CB8AC3E}">
        <p14:creationId xmlns:p14="http://schemas.microsoft.com/office/powerpoint/2010/main" val="6793471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61FEC-EF92-4A75-9D5F-CE760537C0FC}"/>
              </a:ext>
            </a:extLst>
          </p:cNvPr>
          <p:cNvSpPr>
            <a:spLocks noGrp="1"/>
          </p:cNvSpPr>
          <p:nvPr>
            <p:ph type="title"/>
          </p:nvPr>
        </p:nvSpPr>
        <p:spPr/>
        <p:txBody>
          <a:bodyPr>
            <a:normAutofit/>
          </a:bodyPr>
          <a:lstStyle/>
          <a:p>
            <a:r>
              <a:rPr lang="en-GB" sz="7200" u="sng" dirty="0">
                <a:solidFill>
                  <a:srgbClr val="FF0000"/>
                </a:solidFill>
                <a:latin typeface="NTFPreCursive" panose="03000400000000000000" pitchFamily="66" charset="0"/>
              </a:rPr>
              <a:t>Canines</a:t>
            </a:r>
          </a:p>
        </p:txBody>
      </p:sp>
      <p:sp>
        <p:nvSpPr>
          <p:cNvPr id="3" name="Content Placeholder 2">
            <a:extLst>
              <a:ext uri="{FF2B5EF4-FFF2-40B4-BE49-F238E27FC236}">
                <a16:creationId xmlns:a16="http://schemas.microsoft.com/office/drawing/2014/main" id="{742FA1FD-FA02-4221-BE07-F4A85025C840}"/>
              </a:ext>
            </a:extLst>
          </p:cNvPr>
          <p:cNvSpPr>
            <a:spLocks noGrp="1"/>
          </p:cNvSpPr>
          <p:nvPr>
            <p:ph idx="1"/>
          </p:nvPr>
        </p:nvSpPr>
        <p:spPr>
          <a:xfrm>
            <a:off x="838200" y="1825625"/>
            <a:ext cx="5840896" cy="4351338"/>
          </a:xfrm>
        </p:spPr>
        <p:txBody>
          <a:bodyPr>
            <a:normAutofit lnSpcReduction="10000"/>
          </a:bodyPr>
          <a:lstStyle/>
          <a:p>
            <a:pPr marL="0" indent="0">
              <a:buNone/>
            </a:pPr>
            <a:r>
              <a:rPr lang="en-US" sz="4800" dirty="0">
                <a:latin typeface="NTFPreCursive" panose="03000400000000000000" pitchFamily="66" charset="0"/>
              </a:rPr>
              <a:t>Next to your incisors are the CANINES. Canine teeth are sometimes known as eye teeth. Canines are used for tearing and ripping food. Canines are pointy and sharp.</a:t>
            </a:r>
            <a:endParaRPr lang="en-GB" sz="4800" dirty="0">
              <a:latin typeface="NTFPreCursive" panose="03000400000000000000" pitchFamily="66" charset="0"/>
            </a:endParaRPr>
          </a:p>
        </p:txBody>
      </p:sp>
      <p:pic>
        <p:nvPicPr>
          <p:cNvPr id="5" name="Picture 4">
            <a:extLst>
              <a:ext uri="{FF2B5EF4-FFF2-40B4-BE49-F238E27FC236}">
                <a16:creationId xmlns:a16="http://schemas.microsoft.com/office/drawing/2014/main" id="{0C1C099D-195F-443D-91EC-6392818ABC49}"/>
              </a:ext>
            </a:extLst>
          </p:cNvPr>
          <p:cNvPicPr>
            <a:picLocks noChangeAspect="1"/>
          </p:cNvPicPr>
          <p:nvPr/>
        </p:nvPicPr>
        <p:blipFill>
          <a:blip r:embed="rId2"/>
          <a:stretch>
            <a:fillRect/>
          </a:stretch>
        </p:blipFill>
        <p:spPr>
          <a:xfrm>
            <a:off x="7036697" y="636345"/>
            <a:ext cx="4633234" cy="5528469"/>
          </a:xfrm>
          <a:prstGeom prst="rect">
            <a:avLst/>
          </a:prstGeom>
        </p:spPr>
      </p:pic>
    </p:spTree>
    <p:extLst>
      <p:ext uri="{BB962C8B-B14F-4D97-AF65-F5344CB8AC3E}">
        <p14:creationId xmlns:p14="http://schemas.microsoft.com/office/powerpoint/2010/main" val="33043347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61FEC-EF92-4A75-9D5F-CE760537C0FC}"/>
              </a:ext>
            </a:extLst>
          </p:cNvPr>
          <p:cNvSpPr>
            <a:spLocks noGrp="1"/>
          </p:cNvSpPr>
          <p:nvPr>
            <p:ph type="title"/>
          </p:nvPr>
        </p:nvSpPr>
        <p:spPr>
          <a:xfrm>
            <a:off x="838200" y="152401"/>
            <a:ext cx="10515600" cy="1325563"/>
          </a:xfrm>
        </p:spPr>
        <p:txBody>
          <a:bodyPr>
            <a:normAutofit/>
          </a:bodyPr>
          <a:lstStyle/>
          <a:p>
            <a:r>
              <a:rPr lang="en-GB" sz="7200" u="sng" dirty="0">
                <a:solidFill>
                  <a:srgbClr val="FF0000"/>
                </a:solidFill>
                <a:latin typeface="NTFPreCursive" panose="03000400000000000000" pitchFamily="66" charset="0"/>
              </a:rPr>
              <a:t>Molars </a:t>
            </a:r>
          </a:p>
        </p:txBody>
      </p:sp>
      <p:sp>
        <p:nvSpPr>
          <p:cNvPr id="3" name="Content Placeholder 2">
            <a:extLst>
              <a:ext uri="{FF2B5EF4-FFF2-40B4-BE49-F238E27FC236}">
                <a16:creationId xmlns:a16="http://schemas.microsoft.com/office/drawing/2014/main" id="{742FA1FD-FA02-4221-BE07-F4A85025C840}"/>
              </a:ext>
            </a:extLst>
          </p:cNvPr>
          <p:cNvSpPr>
            <a:spLocks noGrp="1"/>
          </p:cNvSpPr>
          <p:nvPr>
            <p:ph idx="1"/>
          </p:nvPr>
        </p:nvSpPr>
        <p:spPr>
          <a:xfrm>
            <a:off x="838200" y="1311966"/>
            <a:ext cx="10515600" cy="3114260"/>
          </a:xfrm>
        </p:spPr>
        <p:txBody>
          <a:bodyPr>
            <a:normAutofit fontScale="85000" lnSpcReduction="20000"/>
          </a:bodyPr>
          <a:lstStyle/>
          <a:p>
            <a:pPr marL="0" indent="0">
              <a:buNone/>
            </a:pPr>
            <a:r>
              <a:rPr lang="en-US" sz="4800" dirty="0">
                <a:latin typeface="NTFPreCursive" panose="03000400000000000000" pitchFamily="66" charset="0"/>
              </a:rPr>
              <a:t>The teeth at the back of your mouth are called MOLARS. In adult mouths, the two teeth next to the canines are called premolars and the three teeth at the back of the mouth are molars. Children do not have premolars. Molars are bigger than the other teeth and have a flat surface for chewing and grinding food.</a:t>
            </a:r>
            <a:endParaRPr lang="en-GB" sz="4800" dirty="0">
              <a:latin typeface="NTFPreCursive" panose="03000400000000000000" pitchFamily="66" charset="0"/>
            </a:endParaRPr>
          </a:p>
        </p:txBody>
      </p:sp>
      <p:pic>
        <p:nvPicPr>
          <p:cNvPr id="4" name="Picture 3">
            <a:extLst>
              <a:ext uri="{FF2B5EF4-FFF2-40B4-BE49-F238E27FC236}">
                <a16:creationId xmlns:a16="http://schemas.microsoft.com/office/drawing/2014/main" id="{EF8FACD5-10A7-43F7-A520-9EE2B9B8DDB6}"/>
              </a:ext>
            </a:extLst>
          </p:cNvPr>
          <p:cNvPicPr>
            <a:picLocks noChangeAspect="1"/>
          </p:cNvPicPr>
          <p:nvPr/>
        </p:nvPicPr>
        <p:blipFill>
          <a:blip r:embed="rId2"/>
          <a:stretch>
            <a:fillRect/>
          </a:stretch>
        </p:blipFill>
        <p:spPr>
          <a:xfrm>
            <a:off x="2593284" y="4169465"/>
            <a:ext cx="6210300" cy="2362200"/>
          </a:xfrm>
          <a:prstGeom prst="rect">
            <a:avLst/>
          </a:prstGeom>
        </p:spPr>
      </p:pic>
    </p:spTree>
    <p:extLst>
      <p:ext uri="{BB962C8B-B14F-4D97-AF65-F5344CB8AC3E}">
        <p14:creationId xmlns:p14="http://schemas.microsoft.com/office/powerpoint/2010/main" val="11619904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61FEC-EF92-4A75-9D5F-CE760537C0FC}"/>
              </a:ext>
            </a:extLst>
          </p:cNvPr>
          <p:cNvSpPr>
            <a:spLocks noGrp="1"/>
          </p:cNvSpPr>
          <p:nvPr>
            <p:ph type="title"/>
          </p:nvPr>
        </p:nvSpPr>
        <p:spPr>
          <a:xfrm>
            <a:off x="838200" y="152401"/>
            <a:ext cx="10515600" cy="1325563"/>
          </a:xfrm>
        </p:spPr>
        <p:txBody>
          <a:bodyPr>
            <a:normAutofit/>
          </a:bodyPr>
          <a:lstStyle/>
          <a:p>
            <a:r>
              <a:rPr lang="en-GB" sz="7200" u="sng" dirty="0">
                <a:solidFill>
                  <a:srgbClr val="FF0000"/>
                </a:solidFill>
                <a:latin typeface="NTFPreCursive" panose="03000400000000000000" pitchFamily="66" charset="0"/>
              </a:rPr>
              <a:t>Wisdom </a:t>
            </a:r>
          </a:p>
        </p:txBody>
      </p:sp>
      <p:sp>
        <p:nvSpPr>
          <p:cNvPr id="3" name="Content Placeholder 2">
            <a:extLst>
              <a:ext uri="{FF2B5EF4-FFF2-40B4-BE49-F238E27FC236}">
                <a16:creationId xmlns:a16="http://schemas.microsoft.com/office/drawing/2014/main" id="{742FA1FD-FA02-4221-BE07-F4A85025C840}"/>
              </a:ext>
            </a:extLst>
          </p:cNvPr>
          <p:cNvSpPr>
            <a:spLocks noGrp="1"/>
          </p:cNvSpPr>
          <p:nvPr>
            <p:ph idx="1"/>
          </p:nvPr>
        </p:nvSpPr>
        <p:spPr>
          <a:xfrm>
            <a:off x="838200" y="1871870"/>
            <a:ext cx="7219950" cy="3114260"/>
          </a:xfrm>
        </p:spPr>
        <p:txBody>
          <a:bodyPr>
            <a:normAutofit fontScale="92500" lnSpcReduction="10000"/>
          </a:bodyPr>
          <a:lstStyle/>
          <a:p>
            <a:pPr marL="0" indent="0">
              <a:buNone/>
            </a:pPr>
            <a:r>
              <a:rPr lang="en-US" sz="4800" dirty="0">
                <a:latin typeface="NTFPreCursive" panose="03000400000000000000" pitchFamily="66" charset="0"/>
              </a:rPr>
              <a:t>When we get older, most of us will grow our wisdom teeth. We have 4 wisdom teeth. Our wisdom teeth are basically an extra molar so help with grinding our food.</a:t>
            </a:r>
          </a:p>
        </p:txBody>
      </p:sp>
      <p:pic>
        <p:nvPicPr>
          <p:cNvPr id="5" name="Picture 4">
            <a:extLst>
              <a:ext uri="{FF2B5EF4-FFF2-40B4-BE49-F238E27FC236}">
                <a16:creationId xmlns:a16="http://schemas.microsoft.com/office/drawing/2014/main" id="{959F855E-DF1D-4B34-95F5-D061B7108D10}"/>
              </a:ext>
            </a:extLst>
          </p:cNvPr>
          <p:cNvPicPr>
            <a:picLocks noChangeAspect="1"/>
          </p:cNvPicPr>
          <p:nvPr/>
        </p:nvPicPr>
        <p:blipFill>
          <a:blip r:embed="rId2"/>
          <a:stretch>
            <a:fillRect/>
          </a:stretch>
        </p:blipFill>
        <p:spPr>
          <a:xfrm>
            <a:off x="8058150" y="815182"/>
            <a:ext cx="3295650" cy="5562600"/>
          </a:xfrm>
          <a:prstGeom prst="rect">
            <a:avLst/>
          </a:prstGeom>
        </p:spPr>
      </p:pic>
    </p:spTree>
    <p:extLst>
      <p:ext uri="{BB962C8B-B14F-4D97-AF65-F5344CB8AC3E}">
        <p14:creationId xmlns:p14="http://schemas.microsoft.com/office/powerpoint/2010/main" val="6309747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61FEC-EF92-4A75-9D5F-CE760537C0FC}"/>
              </a:ext>
            </a:extLst>
          </p:cNvPr>
          <p:cNvSpPr>
            <a:spLocks noGrp="1"/>
          </p:cNvSpPr>
          <p:nvPr>
            <p:ph type="title"/>
          </p:nvPr>
        </p:nvSpPr>
        <p:spPr>
          <a:xfrm>
            <a:off x="838200" y="152401"/>
            <a:ext cx="10515600" cy="1325563"/>
          </a:xfrm>
        </p:spPr>
        <p:txBody>
          <a:bodyPr>
            <a:normAutofit/>
          </a:bodyPr>
          <a:lstStyle/>
          <a:p>
            <a:r>
              <a:rPr lang="en-GB" sz="7200" u="sng" dirty="0">
                <a:solidFill>
                  <a:srgbClr val="FF0000"/>
                </a:solidFill>
                <a:latin typeface="NTFPreCursive" panose="03000400000000000000" pitchFamily="66" charset="0"/>
              </a:rPr>
              <a:t>Roots </a:t>
            </a:r>
          </a:p>
        </p:txBody>
      </p:sp>
      <p:sp>
        <p:nvSpPr>
          <p:cNvPr id="3" name="Content Placeholder 2">
            <a:extLst>
              <a:ext uri="{FF2B5EF4-FFF2-40B4-BE49-F238E27FC236}">
                <a16:creationId xmlns:a16="http://schemas.microsoft.com/office/drawing/2014/main" id="{742FA1FD-FA02-4221-BE07-F4A85025C840}"/>
              </a:ext>
            </a:extLst>
          </p:cNvPr>
          <p:cNvSpPr>
            <a:spLocks noGrp="1"/>
          </p:cNvSpPr>
          <p:nvPr>
            <p:ph idx="1"/>
          </p:nvPr>
        </p:nvSpPr>
        <p:spPr>
          <a:xfrm>
            <a:off x="838200" y="1636644"/>
            <a:ext cx="4855679" cy="5221356"/>
          </a:xfrm>
        </p:spPr>
        <p:txBody>
          <a:bodyPr>
            <a:normAutofit fontScale="92500" lnSpcReduction="20000"/>
          </a:bodyPr>
          <a:lstStyle/>
          <a:p>
            <a:pPr marL="0" indent="0">
              <a:buNone/>
            </a:pPr>
            <a:r>
              <a:rPr lang="en-US" sz="4800" dirty="0">
                <a:latin typeface="NTFPreCursive" panose="03000400000000000000" pitchFamily="66" charset="0"/>
              </a:rPr>
              <a:t>Teeth have roots that hold the teeth in place in the gums. If you feel your gums, you can feel the root of your teeth. It is important to care for your gums as well as your teeth so that your whole mouth stays healthy. </a:t>
            </a:r>
            <a:endParaRPr lang="en-GB" sz="4800" dirty="0">
              <a:latin typeface="NTFPreCursive" panose="03000400000000000000" pitchFamily="66" charset="0"/>
            </a:endParaRPr>
          </a:p>
        </p:txBody>
      </p:sp>
      <p:pic>
        <p:nvPicPr>
          <p:cNvPr id="5" name="Picture 4">
            <a:extLst>
              <a:ext uri="{FF2B5EF4-FFF2-40B4-BE49-F238E27FC236}">
                <a16:creationId xmlns:a16="http://schemas.microsoft.com/office/drawing/2014/main" id="{1BFE4C6D-33AB-4A64-9CBC-BD2864C6D1C0}"/>
              </a:ext>
            </a:extLst>
          </p:cNvPr>
          <p:cNvPicPr>
            <a:picLocks noChangeAspect="1"/>
          </p:cNvPicPr>
          <p:nvPr/>
        </p:nvPicPr>
        <p:blipFill>
          <a:blip r:embed="rId2"/>
          <a:stretch>
            <a:fillRect/>
          </a:stretch>
        </p:blipFill>
        <p:spPr>
          <a:xfrm>
            <a:off x="6316730" y="437935"/>
            <a:ext cx="5659921" cy="4127677"/>
          </a:xfrm>
          <a:prstGeom prst="rect">
            <a:avLst/>
          </a:prstGeom>
        </p:spPr>
      </p:pic>
      <p:sp>
        <p:nvSpPr>
          <p:cNvPr id="6" name="Rectangle 5">
            <a:extLst>
              <a:ext uri="{FF2B5EF4-FFF2-40B4-BE49-F238E27FC236}">
                <a16:creationId xmlns:a16="http://schemas.microsoft.com/office/drawing/2014/main" id="{3C7068A5-27FA-4569-85A6-7F6C18F3A47A}"/>
              </a:ext>
            </a:extLst>
          </p:cNvPr>
          <p:cNvSpPr/>
          <p:nvPr/>
        </p:nvSpPr>
        <p:spPr>
          <a:xfrm>
            <a:off x="6718850" y="4851146"/>
            <a:ext cx="4855679" cy="1815882"/>
          </a:xfrm>
          <a:prstGeom prst="rect">
            <a:avLst/>
          </a:prstGeom>
        </p:spPr>
        <p:txBody>
          <a:bodyPr wrap="square">
            <a:spAutoFit/>
          </a:bodyPr>
          <a:lstStyle/>
          <a:p>
            <a:pPr algn="ctr"/>
            <a:r>
              <a:rPr lang="en-GB" sz="2800" dirty="0">
                <a:solidFill>
                  <a:srgbClr val="FF0000"/>
                </a:solidFill>
                <a:latin typeface="NTFPreCursive" panose="03000400000000000000" pitchFamily="66" charset="0"/>
              </a:rPr>
              <a:t>This picture shows how teeth are set in the gums and shows what your mouth would look like if your gums were clear. </a:t>
            </a:r>
          </a:p>
        </p:txBody>
      </p:sp>
    </p:spTree>
    <p:extLst>
      <p:ext uri="{BB962C8B-B14F-4D97-AF65-F5344CB8AC3E}">
        <p14:creationId xmlns:p14="http://schemas.microsoft.com/office/powerpoint/2010/main" val="13362919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DDEDADA-C5F0-4D8D-B1C0-0513E0951083}"/>
              </a:ext>
            </a:extLst>
          </p:cNvPr>
          <p:cNvPicPr>
            <a:picLocks noChangeAspect="1"/>
          </p:cNvPicPr>
          <p:nvPr/>
        </p:nvPicPr>
        <p:blipFill>
          <a:blip r:embed="rId2"/>
          <a:stretch>
            <a:fillRect/>
          </a:stretch>
        </p:blipFill>
        <p:spPr>
          <a:xfrm>
            <a:off x="1112975" y="155190"/>
            <a:ext cx="9223721" cy="6547619"/>
          </a:xfrm>
          <a:prstGeom prst="rect">
            <a:avLst/>
          </a:prstGeom>
        </p:spPr>
      </p:pic>
    </p:spTree>
    <p:extLst>
      <p:ext uri="{BB962C8B-B14F-4D97-AF65-F5344CB8AC3E}">
        <p14:creationId xmlns:p14="http://schemas.microsoft.com/office/powerpoint/2010/main" val="12506787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4D73B7-10D7-4F50-AE73-8565E23A9768}"/>
              </a:ext>
            </a:extLst>
          </p:cNvPr>
          <p:cNvSpPr/>
          <p:nvPr/>
        </p:nvSpPr>
        <p:spPr>
          <a:xfrm>
            <a:off x="1192695" y="243366"/>
            <a:ext cx="7712766" cy="3416320"/>
          </a:xfrm>
          <a:prstGeom prst="rect">
            <a:avLst/>
          </a:prstGeom>
        </p:spPr>
        <p:txBody>
          <a:bodyPr wrap="square">
            <a:spAutoFit/>
          </a:bodyPr>
          <a:lstStyle/>
          <a:p>
            <a:pPr algn="ctr"/>
            <a:r>
              <a:rPr lang="en-GB" sz="5400" dirty="0">
                <a:solidFill>
                  <a:srgbClr val="FF0000"/>
                </a:solidFill>
                <a:latin typeface="NTFPreCursive" panose="03000400000000000000" pitchFamily="66" charset="0"/>
              </a:rPr>
              <a:t>Did you know? </a:t>
            </a:r>
          </a:p>
          <a:p>
            <a:pPr algn="ctr"/>
            <a:endParaRPr lang="en-GB" sz="5400" dirty="0">
              <a:solidFill>
                <a:srgbClr val="FF0000"/>
              </a:solidFill>
              <a:latin typeface="NTFPreCursive" panose="03000400000000000000" pitchFamily="66" charset="0"/>
            </a:endParaRPr>
          </a:p>
          <a:p>
            <a:pPr algn="ctr"/>
            <a:r>
              <a:rPr lang="en-GB" sz="5400" dirty="0">
                <a:latin typeface="NTFPreCursive" panose="03000400000000000000" pitchFamily="66" charset="0"/>
              </a:rPr>
              <a:t>Adults have 32 teeth whilst children only have 20!</a:t>
            </a:r>
          </a:p>
        </p:txBody>
      </p:sp>
    </p:spTree>
    <p:extLst>
      <p:ext uri="{BB962C8B-B14F-4D97-AF65-F5344CB8AC3E}">
        <p14:creationId xmlns:p14="http://schemas.microsoft.com/office/powerpoint/2010/main" val="6870691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899958-368B-49E2-B597-DEEA49DE7258}"/>
              </a:ext>
            </a:extLst>
          </p:cNvPr>
          <p:cNvSpPr>
            <a:spLocks noGrp="1"/>
          </p:cNvSpPr>
          <p:nvPr>
            <p:ph type="title"/>
          </p:nvPr>
        </p:nvSpPr>
        <p:spPr/>
        <p:txBody>
          <a:bodyPr>
            <a:normAutofit/>
          </a:bodyPr>
          <a:lstStyle/>
          <a:p>
            <a:r>
              <a:rPr lang="en-GB" sz="8800" b="1" u="sng" dirty="0"/>
              <a:t>Task: </a:t>
            </a:r>
          </a:p>
        </p:txBody>
      </p:sp>
      <p:sp>
        <p:nvSpPr>
          <p:cNvPr id="3" name="Content Placeholder 2">
            <a:extLst>
              <a:ext uri="{FF2B5EF4-FFF2-40B4-BE49-F238E27FC236}">
                <a16:creationId xmlns:a16="http://schemas.microsoft.com/office/drawing/2014/main" id="{E4B1D29E-AC74-4933-A4DB-CDEE6952C377}"/>
              </a:ext>
            </a:extLst>
          </p:cNvPr>
          <p:cNvSpPr>
            <a:spLocks noGrp="1"/>
          </p:cNvSpPr>
          <p:nvPr>
            <p:ph idx="1"/>
          </p:nvPr>
        </p:nvSpPr>
        <p:spPr>
          <a:xfrm>
            <a:off x="838200" y="2141537"/>
            <a:ext cx="10515600" cy="4351338"/>
          </a:xfrm>
        </p:spPr>
        <p:txBody>
          <a:bodyPr>
            <a:normAutofit/>
          </a:bodyPr>
          <a:lstStyle/>
          <a:p>
            <a:pPr marL="0" indent="0">
              <a:buNone/>
            </a:pPr>
            <a:r>
              <a:rPr lang="en-GB" sz="4400" dirty="0"/>
              <a:t>Present the information about teeth – include the different types of teeth and their functions (how they are used) </a:t>
            </a:r>
          </a:p>
          <a:p>
            <a:pPr marL="0" indent="0">
              <a:buNone/>
            </a:pPr>
            <a:endParaRPr lang="en-GB" sz="4400" dirty="0"/>
          </a:p>
          <a:p>
            <a:pPr marL="0" indent="0">
              <a:buNone/>
            </a:pPr>
            <a:r>
              <a:rPr lang="en-GB" sz="4400" dirty="0"/>
              <a:t>Add any fun facts and illustrations to make your work creative!</a:t>
            </a:r>
          </a:p>
        </p:txBody>
      </p:sp>
    </p:spTree>
    <p:extLst>
      <p:ext uri="{BB962C8B-B14F-4D97-AF65-F5344CB8AC3E}">
        <p14:creationId xmlns:p14="http://schemas.microsoft.com/office/powerpoint/2010/main" val="26123565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232</TotalTime>
  <Words>384</Words>
  <Application>Microsoft Office PowerPoint</Application>
  <PresentationFormat>Widescreen</PresentationFormat>
  <Paragraphs>23</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NTFPreCursive</vt:lpstr>
      <vt:lpstr>Office Theme</vt:lpstr>
      <vt:lpstr>Wednesday, 02 February 2022</vt:lpstr>
      <vt:lpstr>PowerPoint Presentation</vt:lpstr>
      <vt:lpstr>PowerPoint Presentation</vt:lpstr>
      <vt:lpstr>PowerPoint Presentation</vt:lpstr>
      <vt:lpstr>Incisors</vt:lpstr>
      <vt:lpstr>Canines</vt:lpstr>
      <vt:lpstr>Molars </vt:lpstr>
      <vt:lpstr>Wisdom </vt:lpstr>
      <vt:lpstr>Roots </vt:lpstr>
      <vt:lpstr>PowerPoint Presentation</vt:lpstr>
      <vt:lpstr>PowerPoint Presentation</vt:lpstr>
      <vt:lpstr>Task: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Sunday, 22 December 2019</dc:title>
  <dc:creator>Karen Gardiner</dc:creator>
  <cp:lastModifiedBy>Karen Gardiner</cp:lastModifiedBy>
  <cp:revision>19</cp:revision>
  <dcterms:created xsi:type="dcterms:W3CDTF">2019-12-22T06:38:17Z</dcterms:created>
  <dcterms:modified xsi:type="dcterms:W3CDTF">2022-02-02T08:16:09Z</dcterms:modified>
</cp:coreProperties>
</file>