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6" r:id="rId3"/>
    <p:sldId id="259" r:id="rId4"/>
    <p:sldId id="258" r:id="rId5"/>
    <p:sldId id="257" r:id="rId6"/>
    <p:sldId id="260" r:id="rId7"/>
    <p:sldId id="263" r:id="rId8"/>
    <p:sldId id="266" r:id="rId9"/>
    <p:sldId id="265" r:id="rId10"/>
    <p:sldId id="264" r:id="rId11"/>
    <p:sldId id="267" r:id="rId12"/>
    <p:sldId id="268" r:id="rId13"/>
    <p:sldId id="273" r:id="rId14"/>
    <p:sldId id="274" r:id="rId15"/>
    <p:sldId id="275" r:id="rId16"/>
    <p:sldId id="277" r:id="rId17"/>
    <p:sldId id="278" r:id="rId18"/>
    <p:sldId id="279" r:id="rId19"/>
    <p:sldId id="281" r:id="rId20"/>
    <p:sldId id="282" r:id="rId21"/>
    <p:sldId id="283" r:id="rId22"/>
    <p:sldId id="284"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57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a:t>Click to edit Master title style</a:t>
            </a:r>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16" name="Date Placeholder 15"/>
          <p:cNvSpPr>
            <a:spLocks noGrp="1"/>
          </p:cNvSpPr>
          <p:nvPr>
            <p:ph type="dt" sz="half" idx="10"/>
          </p:nvPr>
        </p:nvSpPr>
        <p:spPr/>
        <p:txBody>
          <a:bodyPr/>
          <a:lstStyle/>
          <a:p>
            <a:fld id="{7F8C045C-94AA-4F6A-86C4-00151A435CDD}" type="datetimeFigureOut">
              <a:rPr lang="en-GB" smtClean="0"/>
              <a:pPr/>
              <a:t>28/02/2021</a:t>
            </a:fld>
            <a:endParaRPr lang="en-GB"/>
          </a:p>
        </p:txBody>
      </p:sp>
      <p:sp>
        <p:nvSpPr>
          <p:cNvPr id="2" name="Footer Placeholder 1"/>
          <p:cNvSpPr>
            <a:spLocks noGrp="1"/>
          </p:cNvSpPr>
          <p:nvPr>
            <p:ph type="ftr" sz="quarter" idx="11"/>
          </p:nvPr>
        </p:nvSpPr>
        <p:spPr/>
        <p:txBody>
          <a:bodyPr/>
          <a:lstStyle/>
          <a:p>
            <a:endParaRPr lang="en-GB"/>
          </a:p>
        </p:txBody>
      </p:sp>
      <p:sp>
        <p:nvSpPr>
          <p:cNvPr id="15" name="Slide Number Placeholder 14"/>
          <p:cNvSpPr>
            <a:spLocks noGrp="1"/>
          </p:cNvSpPr>
          <p:nvPr>
            <p:ph type="sldNum" sz="quarter" idx="12"/>
          </p:nvPr>
        </p:nvSpPr>
        <p:spPr>
          <a:xfrm>
            <a:off x="8229600" y="6473952"/>
            <a:ext cx="758952" cy="246888"/>
          </a:xfrm>
        </p:spPr>
        <p:txBody>
          <a:bodyPr/>
          <a:lstStyle/>
          <a:p>
            <a:fld id="{6CD3CB35-C2BC-43D5-B12B-399D5F8664F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a:t>Click to edit Master title style</a:t>
            </a:r>
          </a:p>
        </p:txBody>
      </p:sp>
      <p:sp>
        <p:nvSpPr>
          <p:cNvPr id="27" name="Content Placeholder 26"/>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Date Placeholder 24"/>
          <p:cNvSpPr>
            <a:spLocks noGrp="1"/>
          </p:cNvSpPr>
          <p:nvPr>
            <p:ph type="dt" sz="half" idx="10"/>
          </p:nvPr>
        </p:nvSpPr>
        <p:spPr/>
        <p:txBody>
          <a:bodyPr/>
          <a:lstStyle/>
          <a:p>
            <a:fld id="{7F8C045C-94AA-4F6A-86C4-00151A435CDD}" type="datetimeFigureOut">
              <a:rPr lang="en-GB" smtClean="0"/>
              <a:pPr/>
              <a:t>28/02/2021</a:t>
            </a:fld>
            <a:endParaRPr lang="en-GB"/>
          </a:p>
        </p:txBody>
      </p:sp>
      <p:sp>
        <p:nvSpPr>
          <p:cNvPr id="19" name="Footer Placeholder 18"/>
          <p:cNvSpPr>
            <a:spLocks noGrp="1"/>
          </p:cNvSpPr>
          <p:nvPr>
            <p:ph type="ftr" sz="quarter" idx="11"/>
          </p:nvPr>
        </p:nvSpPr>
        <p:spPr>
          <a:xfrm>
            <a:off x="3581400" y="76200"/>
            <a:ext cx="2895600" cy="288925"/>
          </a:xfrm>
        </p:spPr>
        <p:txBody>
          <a:bodyPr/>
          <a:lstStyle/>
          <a:p>
            <a:endParaRPr lang="en-GB"/>
          </a:p>
        </p:txBody>
      </p:sp>
      <p:sp>
        <p:nvSpPr>
          <p:cNvPr id="16" name="Slide Number Placeholder 15"/>
          <p:cNvSpPr>
            <a:spLocks noGrp="1"/>
          </p:cNvSpPr>
          <p:nvPr>
            <p:ph type="sldNum" sz="quarter" idx="12"/>
          </p:nvPr>
        </p:nvSpPr>
        <p:spPr>
          <a:xfrm>
            <a:off x="8229600" y="6473952"/>
            <a:ext cx="758952" cy="246888"/>
          </a:xfrm>
        </p:spPr>
        <p:txBody>
          <a:bodyPr/>
          <a:lstStyle/>
          <a:p>
            <a:fld id="{6CD3CB35-C2BC-43D5-B12B-399D5F8664F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9" name="Date Placeholder 18"/>
          <p:cNvSpPr>
            <a:spLocks noGrp="1"/>
          </p:cNvSpPr>
          <p:nvPr>
            <p:ph type="dt" sz="half" idx="10"/>
          </p:nvPr>
        </p:nvSpPr>
        <p:spPr/>
        <p:txBody>
          <a:bodyPr/>
          <a:lstStyle/>
          <a:p>
            <a:fld id="{7F8C045C-94AA-4F6A-86C4-00151A435CDD}" type="datetimeFigureOut">
              <a:rPr lang="en-GB" smtClean="0"/>
              <a:pPr/>
              <a:t>28/02/2021</a:t>
            </a:fld>
            <a:endParaRPr lang="en-GB"/>
          </a:p>
        </p:txBody>
      </p:sp>
      <p:sp>
        <p:nvSpPr>
          <p:cNvPr id="11" name="Footer Placeholder 10"/>
          <p:cNvSpPr>
            <a:spLocks noGrp="1"/>
          </p:cNvSpPr>
          <p:nvPr>
            <p:ph type="ftr" sz="quarter" idx="11"/>
          </p:nvPr>
        </p:nvSpPr>
        <p:spPr/>
        <p:txBody>
          <a:bodyPr/>
          <a:lstStyle/>
          <a:p>
            <a:endParaRPr lang="en-GB"/>
          </a:p>
        </p:txBody>
      </p:sp>
      <p:sp>
        <p:nvSpPr>
          <p:cNvPr id="16" name="Slide Number Placeholder 15"/>
          <p:cNvSpPr>
            <a:spLocks noGrp="1"/>
          </p:cNvSpPr>
          <p:nvPr>
            <p:ph type="sldNum" sz="quarter" idx="12"/>
          </p:nvPr>
        </p:nvSpPr>
        <p:spPr/>
        <p:txBody>
          <a:bodyPr/>
          <a:lstStyle/>
          <a:p>
            <a:fld id="{6CD3CB35-C2BC-43D5-B12B-399D5F8664F4}" type="slidenum">
              <a:rPr lang="en-GB" smtClean="0"/>
              <a:pPr/>
              <a:t>‹#›</a:t>
            </a:fld>
            <a:endParaRPr lang="en-GB"/>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a:t>Click to edit Master title style</a:t>
            </a:r>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0"/>
          </p:nvPr>
        </p:nvSpPr>
        <p:spPr/>
        <p:txBody>
          <a:bodyPr/>
          <a:lstStyle/>
          <a:p>
            <a:fld id="{7F8C045C-94AA-4F6A-86C4-00151A435CDD}" type="datetimeFigureOut">
              <a:rPr lang="en-GB" smtClean="0"/>
              <a:pPr/>
              <a:t>28/02/2021</a:t>
            </a:fld>
            <a:endParaRPr lang="en-GB"/>
          </a:p>
        </p:txBody>
      </p:sp>
      <p:sp>
        <p:nvSpPr>
          <p:cNvPr id="10" name="Footer Placeholder 9"/>
          <p:cNvSpPr>
            <a:spLocks noGrp="1"/>
          </p:cNvSpPr>
          <p:nvPr>
            <p:ph type="ftr" sz="quarter" idx="11"/>
          </p:nvPr>
        </p:nvSpPr>
        <p:spPr/>
        <p:txBody>
          <a:bodyPr/>
          <a:lstStyle/>
          <a:p>
            <a:endParaRPr lang="en-GB"/>
          </a:p>
        </p:txBody>
      </p:sp>
      <p:sp>
        <p:nvSpPr>
          <p:cNvPr id="31" name="Slide Number Placeholder 30"/>
          <p:cNvSpPr>
            <a:spLocks noGrp="1"/>
          </p:cNvSpPr>
          <p:nvPr>
            <p:ph type="sldNum" sz="quarter" idx="12"/>
          </p:nvPr>
        </p:nvSpPr>
        <p:spPr/>
        <p:txBody>
          <a:bodyPr/>
          <a:lstStyle/>
          <a:p>
            <a:fld id="{6CD3CB35-C2BC-43D5-B12B-399D5F8664F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a:t>Click to edit Master title style</a:t>
            </a:r>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0"/>
          </p:nvPr>
        </p:nvSpPr>
        <p:spPr/>
        <p:txBody>
          <a:bodyPr/>
          <a:lstStyle/>
          <a:p>
            <a:fld id="{7F8C045C-94AA-4F6A-86C4-00151A435CDD}" type="datetimeFigureOut">
              <a:rPr lang="en-GB" smtClean="0"/>
              <a:pPr/>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229600" y="6477000"/>
            <a:ext cx="762000" cy="246888"/>
          </a:xfrm>
        </p:spPr>
        <p:txBody>
          <a:bodyPr/>
          <a:lstStyle/>
          <a:p>
            <a:fld id="{6CD3CB35-C2BC-43D5-B12B-399D5F8664F4}" type="slidenum">
              <a:rPr lang="en-GB" smtClean="0"/>
              <a:pPr/>
              <a:t>‹#›</a:t>
            </a:fld>
            <a:endParaRPr lang="en-GB"/>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a:t>Click to edit Master title style</a:t>
            </a:r>
          </a:p>
        </p:txBody>
      </p:sp>
      <p:sp>
        <p:nvSpPr>
          <p:cNvPr id="12" name="Date Placeholder 11"/>
          <p:cNvSpPr>
            <a:spLocks noGrp="1"/>
          </p:cNvSpPr>
          <p:nvPr>
            <p:ph type="dt" sz="half" idx="10"/>
          </p:nvPr>
        </p:nvSpPr>
        <p:spPr/>
        <p:txBody>
          <a:bodyPr/>
          <a:lstStyle/>
          <a:p>
            <a:fld id="{7F8C045C-94AA-4F6A-86C4-00151A435CDD}" type="datetimeFigureOut">
              <a:rPr lang="en-GB" smtClean="0"/>
              <a:pPr/>
              <a:t>28/02/2021</a:t>
            </a:fld>
            <a:endParaRPr lang="en-GB"/>
          </a:p>
        </p:txBody>
      </p:sp>
      <p:sp>
        <p:nvSpPr>
          <p:cNvPr id="21" name="Footer Placeholder 20"/>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D3CB35-C2BC-43D5-B12B-399D5F8664F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F8C045C-94AA-4F6A-86C4-00151A435CDD}" type="datetimeFigureOut">
              <a:rPr lang="en-GB" smtClean="0"/>
              <a:pPr/>
              <a:t>28/02/2021</a:t>
            </a:fld>
            <a:endParaRPr lang="en-GB"/>
          </a:p>
        </p:txBody>
      </p:sp>
      <p:sp>
        <p:nvSpPr>
          <p:cNvPr id="24" name="Footer Placeholder 23"/>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D3CB35-C2BC-43D5-B12B-399D5F8664F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a:t>Click to edit Master title style</a:t>
            </a:r>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Date Placeholder 24"/>
          <p:cNvSpPr>
            <a:spLocks noGrp="1"/>
          </p:cNvSpPr>
          <p:nvPr>
            <p:ph type="dt" sz="half" idx="10"/>
          </p:nvPr>
        </p:nvSpPr>
        <p:spPr/>
        <p:txBody>
          <a:bodyPr/>
          <a:lstStyle/>
          <a:p>
            <a:fld id="{7F8C045C-94AA-4F6A-86C4-00151A435CDD}" type="datetimeFigureOut">
              <a:rPr lang="en-GB" smtClean="0"/>
              <a:pPr/>
              <a:t>28/02/2021</a:t>
            </a:fld>
            <a:endParaRPr lang="en-GB"/>
          </a:p>
        </p:txBody>
      </p:sp>
      <p:sp>
        <p:nvSpPr>
          <p:cNvPr id="29" name="Footer Placeholder 28"/>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D3CB35-C2BC-43D5-B12B-399D5F8664F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a:t>Click icon to add picture</a:t>
            </a:r>
            <a:endParaRPr kumimoji="0" lang="en-US" dirty="0"/>
          </a:p>
        </p:txBody>
      </p:sp>
      <p:sp>
        <p:nvSpPr>
          <p:cNvPr id="7" name="Date Placeholder 6"/>
          <p:cNvSpPr>
            <a:spLocks noGrp="1"/>
          </p:cNvSpPr>
          <p:nvPr>
            <p:ph type="dt" sz="half" idx="10"/>
          </p:nvPr>
        </p:nvSpPr>
        <p:spPr/>
        <p:txBody>
          <a:bodyPr/>
          <a:lstStyle/>
          <a:p>
            <a:fld id="{7F8C045C-94AA-4F6A-86C4-00151A435CDD}" type="datetimeFigureOut">
              <a:rPr lang="en-GB" smtClean="0"/>
              <a:pPr/>
              <a:t>28/02/2021</a:t>
            </a:fld>
            <a:endParaRPr lang="en-GB"/>
          </a:p>
        </p:txBody>
      </p:sp>
      <p:sp>
        <p:nvSpPr>
          <p:cNvPr id="5" name="Footer Placeholder 4"/>
          <p:cNvSpPr>
            <a:spLocks noGrp="1"/>
          </p:cNvSpPr>
          <p:nvPr>
            <p:ph type="ftr" sz="quarter" idx="11"/>
          </p:nvPr>
        </p:nvSpPr>
        <p:spPr/>
        <p:txBody>
          <a:bodyPr/>
          <a:lstStyle/>
          <a:p>
            <a:endParaRPr lang="en-GB"/>
          </a:p>
        </p:txBody>
      </p:sp>
      <p:sp>
        <p:nvSpPr>
          <p:cNvPr id="31" name="Slide Number Placeholder 30"/>
          <p:cNvSpPr>
            <a:spLocks noGrp="1"/>
          </p:cNvSpPr>
          <p:nvPr>
            <p:ph type="sldNum" sz="quarter" idx="12"/>
          </p:nvPr>
        </p:nvSpPr>
        <p:spPr/>
        <p:txBody>
          <a:bodyPr/>
          <a:lstStyle/>
          <a:p>
            <a:fld id="{6CD3CB35-C2BC-43D5-B12B-399D5F8664F4}" type="slidenum">
              <a:rPr lang="en-GB" smtClean="0"/>
              <a:pPr/>
              <a:t>‹#›</a:t>
            </a:fld>
            <a:endParaRPr lang="en-GB"/>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a:t>Click to edit Master title style</a:t>
            </a:r>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F8C045C-94AA-4F6A-86C4-00151A435CDD}" type="datetimeFigureOut">
              <a:rPr lang="en-GB" smtClean="0"/>
              <a:pPr/>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D3CB35-C2BC-43D5-B12B-399D5F8664F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F8C045C-94AA-4F6A-86C4-00151A435CDD}" type="datetimeFigureOut">
              <a:rPr lang="en-GB" smtClean="0"/>
              <a:pPr/>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D3CB35-C2BC-43D5-B12B-399D5F8664F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F8C045C-94AA-4F6A-86C4-00151A435CDD}" type="datetimeFigureOut">
              <a:rPr lang="en-GB" smtClean="0"/>
              <a:pPr/>
              <a:t>28/02/2021</a:t>
            </a:fld>
            <a:endParaRPr lang="en-GB"/>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GB"/>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CD3CB35-C2BC-43D5-B12B-399D5F8664F4}" type="slidenum">
              <a:rPr lang="en-GB" smtClean="0"/>
              <a:pPr/>
              <a:t>‹#›</a:t>
            </a:fld>
            <a:endParaRPr lang="en-GB"/>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a:t>Click to edit Master title style</a:t>
            </a:r>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196752"/>
            <a:ext cx="9144000" cy="2677656"/>
          </a:xfrm>
          <a:prstGeom prst="rect">
            <a:avLst/>
          </a:prstGeom>
          <a:noFill/>
        </p:spPr>
        <p:txBody>
          <a:bodyPr wrap="square" rtlCol="0">
            <a:spAutoFit/>
          </a:bodyPr>
          <a:lstStyle/>
          <a:p>
            <a:pPr algn="ctr"/>
            <a:r>
              <a:rPr lang="en-GB" sz="2800" b="1" dirty="0">
                <a:solidFill>
                  <a:srgbClr val="002060"/>
                </a:solidFill>
                <a:latin typeface="Calibri" pitchFamily="34" charset="0"/>
              </a:rPr>
              <a:t>Split into two teams. Team one will go first. You must choose one player to sit in front of the white board. You must get them to guess the word on the top of the screen. You are not allowed to say any of the clue words, any names, do any actions, get out of your seat or make any sound effects! The words will be book titles, characters, genres, authors, etc.</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BOOK TABOO</a:t>
            </a:r>
          </a:p>
        </p:txBody>
      </p:sp>
      <p:sp>
        <p:nvSpPr>
          <p:cNvPr id="6" name="TextBox 5"/>
          <p:cNvSpPr txBox="1"/>
          <p:nvPr/>
        </p:nvSpPr>
        <p:spPr>
          <a:xfrm>
            <a:off x="0" y="5373216"/>
            <a:ext cx="9144000" cy="1384995"/>
          </a:xfrm>
          <a:prstGeom prst="rect">
            <a:avLst/>
          </a:prstGeom>
          <a:noFill/>
        </p:spPr>
        <p:txBody>
          <a:bodyPr wrap="square" rtlCol="0">
            <a:spAutoFit/>
          </a:bodyPr>
          <a:lstStyle/>
          <a:p>
            <a:pPr algn="ctr"/>
            <a:r>
              <a:rPr lang="en-GB" sz="2800" b="1" i="1" dirty="0">
                <a:solidFill>
                  <a:srgbClr val="002060"/>
                </a:solidFill>
                <a:latin typeface="Calibri" pitchFamily="34" charset="0"/>
              </a:rPr>
              <a:t>Remember you can’t say any names </a:t>
            </a:r>
          </a:p>
          <a:p>
            <a:pPr algn="ctr"/>
            <a:r>
              <a:rPr lang="en-GB" sz="2800" b="1" i="1" dirty="0">
                <a:solidFill>
                  <a:srgbClr val="002060"/>
                </a:solidFill>
                <a:latin typeface="Calibri" pitchFamily="34" charset="0"/>
              </a:rPr>
              <a:t>That means no names of authors, books, characters, etc! </a:t>
            </a:r>
          </a:p>
          <a:p>
            <a:pPr algn="ctr"/>
            <a:r>
              <a:rPr lang="en-GB" sz="2800" b="1" i="1" dirty="0">
                <a:solidFill>
                  <a:srgbClr val="002060"/>
                </a:solidFill>
                <a:latin typeface="Calibri" pitchFamily="34" charset="0"/>
              </a:rPr>
              <a:t>GOOD LUCK</a:t>
            </a:r>
            <a:endParaRPr lang="en-GB" sz="2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323528" y="5589240"/>
            <a:ext cx="8424936" cy="646331"/>
          </a:xfrm>
          <a:prstGeom prst="rect">
            <a:avLst/>
          </a:prstGeom>
          <a:noFill/>
        </p:spPr>
        <p:txBody>
          <a:bodyPr wrap="square" rtlCol="0">
            <a:spAutoFit/>
          </a:bodyPr>
          <a:lstStyle/>
          <a:p>
            <a:pPr algn="ctr"/>
            <a:r>
              <a:rPr lang="en-GB" sz="3600" b="1" dirty="0">
                <a:solidFill>
                  <a:srgbClr val="002060"/>
                </a:solidFill>
                <a:latin typeface="Calibri" pitchFamily="34" charset="0"/>
              </a:rPr>
              <a:t>Butterfly, Insect</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The Very Hungry Caterpillar</a:t>
            </a:r>
          </a:p>
        </p:txBody>
      </p:sp>
      <p:pic>
        <p:nvPicPr>
          <p:cNvPr id="29698" name="Picture 2" descr="http://t0.gstatic.com/images?q=tbn:ANd9GcRI5zJT0iuw4c1AC6A975Ple5v4rrp1u0uWcLWro7NjwbKuJ3PSLtgCpUGVlQ:onlyhdwallpapers.com/wallpaper/caterpilar_yeah_hungry_caterpillar_desktop_1693x1248_wallpaper-145668.jpeg"/>
          <p:cNvPicPr>
            <a:picLocks noChangeAspect="1" noChangeArrowheads="1"/>
          </p:cNvPicPr>
          <p:nvPr/>
        </p:nvPicPr>
        <p:blipFill>
          <a:blip r:embed="rId2" cstate="print"/>
          <a:srcRect/>
          <a:stretch>
            <a:fillRect/>
          </a:stretch>
        </p:blipFill>
        <p:spPr bwMode="auto">
          <a:xfrm>
            <a:off x="2627784" y="1196752"/>
            <a:ext cx="3575670" cy="2633986"/>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971600" y="5589240"/>
            <a:ext cx="7776864" cy="646331"/>
          </a:xfrm>
          <a:prstGeom prst="rect">
            <a:avLst/>
          </a:prstGeom>
          <a:noFill/>
        </p:spPr>
        <p:txBody>
          <a:bodyPr wrap="square" rtlCol="0">
            <a:spAutoFit/>
          </a:bodyPr>
          <a:lstStyle/>
          <a:p>
            <a:pPr algn="ctr"/>
            <a:r>
              <a:rPr lang="en-GB" sz="3600" b="1" dirty="0">
                <a:solidFill>
                  <a:srgbClr val="002060"/>
                </a:solidFill>
                <a:latin typeface="Calibri" pitchFamily="34" charset="0"/>
              </a:rPr>
              <a:t>Lizards, Digging</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STANLEY YELNATS</a:t>
            </a:r>
          </a:p>
        </p:txBody>
      </p:sp>
      <p:pic>
        <p:nvPicPr>
          <p:cNvPr id="41986" name="Picture 2" descr="http://images1.wikia.nocookie.net/__cb20120324023842/disney/images/7/73/Stanley_Yelnats.jpg"/>
          <p:cNvPicPr>
            <a:picLocks noChangeAspect="1" noChangeArrowheads="1"/>
          </p:cNvPicPr>
          <p:nvPr/>
        </p:nvPicPr>
        <p:blipFill>
          <a:blip r:embed="rId2" cstate="print"/>
          <a:srcRect/>
          <a:stretch>
            <a:fillRect/>
          </a:stretch>
        </p:blipFill>
        <p:spPr bwMode="auto">
          <a:xfrm>
            <a:off x="2843808" y="1412776"/>
            <a:ext cx="3495675" cy="26289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971600" y="5589240"/>
            <a:ext cx="7776864" cy="646331"/>
          </a:xfrm>
          <a:prstGeom prst="rect">
            <a:avLst/>
          </a:prstGeom>
          <a:noFill/>
        </p:spPr>
        <p:txBody>
          <a:bodyPr wrap="square" rtlCol="0">
            <a:spAutoFit/>
          </a:bodyPr>
          <a:lstStyle/>
          <a:p>
            <a:pPr algn="ctr"/>
            <a:r>
              <a:rPr lang="en-GB" sz="3600" b="1" dirty="0">
                <a:solidFill>
                  <a:srgbClr val="002060"/>
                </a:solidFill>
                <a:latin typeface="Calibri" pitchFamily="34" charset="0"/>
              </a:rPr>
              <a:t>Author</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err="1">
                <a:solidFill>
                  <a:srgbClr val="002060"/>
                </a:solidFill>
                <a:latin typeface="Calibri" pitchFamily="34" charset="0"/>
              </a:rPr>
              <a:t>Roald</a:t>
            </a:r>
            <a:r>
              <a:rPr lang="en-GB" sz="4400" b="1" u="sng" dirty="0">
                <a:solidFill>
                  <a:srgbClr val="002060"/>
                </a:solidFill>
                <a:latin typeface="Calibri" pitchFamily="34" charset="0"/>
              </a:rPr>
              <a:t> Dahl</a:t>
            </a:r>
          </a:p>
        </p:txBody>
      </p:sp>
      <p:pic>
        <p:nvPicPr>
          <p:cNvPr id="43010" name="Picture 2" descr="http://ecx.images-amazon.com/images/I/51uUlwtn8tL._SL500_AA300_.jpg"/>
          <p:cNvPicPr>
            <a:picLocks noChangeAspect="1" noChangeArrowheads="1"/>
          </p:cNvPicPr>
          <p:nvPr/>
        </p:nvPicPr>
        <p:blipFill>
          <a:blip r:embed="rId2" cstate="print"/>
          <a:srcRect/>
          <a:stretch>
            <a:fillRect/>
          </a:stretch>
        </p:blipFill>
        <p:spPr bwMode="auto">
          <a:xfrm>
            <a:off x="827584" y="1628800"/>
            <a:ext cx="2857500" cy="2857500"/>
          </a:xfrm>
          <a:prstGeom prst="rect">
            <a:avLst/>
          </a:prstGeom>
          <a:noFill/>
        </p:spPr>
      </p:pic>
      <p:pic>
        <p:nvPicPr>
          <p:cNvPr id="43012" name="Picture 4" descr="http://www.childrenswebmagazine.com/Images/roald%20dahl.jpg"/>
          <p:cNvPicPr>
            <a:picLocks noChangeAspect="1" noChangeArrowheads="1"/>
          </p:cNvPicPr>
          <p:nvPr/>
        </p:nvPicPr>
        <p:blipFill>
          <a:blip r:embed="rId3" cstate="print"/>
          <a:srcRect/>
          <a:stretch>
            <a:fillRect/>
          </a:stretch>
        </p:blipFill>
        <p:spPr bwMode="auto">
          <a:xfrm>
            <a:off x="5148064" y="1916832"/>
            <a:ext cx="2468846" cy="216024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971600" y="5589240"/>
            <a:ext cx="7776864" cy="646331"/>
          </a:xfrm>
          <a:prstGeom prst="rect">
            <a:avLst/>
          </a:prstGeom>
          <a:noFill/>
        </p:spPr>
        <p:txBody>
          <a:bodyPr wrap="square" rtlCol="0">
            <a:spAutoFit/>
          </a:bodyPr>
          <a:lstStyle/>
          <a:p>
            <a:pPr algn="ctr"/>
            <a:r>
              <a:rPr lang="en-GB" sz="3600" b="1" dirty="0">
                <a:solidFill>
                  <a:srgbClr val="002060"/>
                </a:solidFill>
                <a:latin typeface="Calibri" pitchFamily="34" charset="0"/>
              </a:rPr>
              <a:t>Magic, Wizard</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Harry Potter</a:t>
            </a:r>
          </a:p>
        </p:txBody>
      </p:sp>
      <p:pic>
        <p:nvPicPr>
          <p:cNvPr id="44034" name="Picture 2" descr="http://images1.wikia.nocookie.net/__cb20100905041051/harrypotter/images/thumb/c/c6/Undesirable_No._1_Harry_Potter_poster_01.jpg/180px-Undesirable_No._1_Harry_Potter_poster_01.jpg"/>
          <p:cNvPicPr>
            <a:picLocks noChangeAspect="1" noChangeArrowheads="1"/>
          </p:cNvPicPr>
          <p:nvPr/>
        </p:nvPicPr>
        <p:blipFill>
          <a:blip r:embed="rId2" cstate="print"/>
          <a:srcRect/>
          <a:stretch>
            <a:fillRect/>
          </a:stretch>
        </p:blipFill>
        <p:spPr bwMode="auto">
          <a:xfrm>
            <a:off x="3419872" y="908720"/>
            <a:ext cx="2324450" cy="3292971"/>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971600" y="5589240"/>
            <a:ext cx="7776864" cy="646331"/>
          </a:xfrm>
          <a:prstGeom prst="rect">
            <a:avLst/>
          </a:prstGeom>
          <a:noFill/>
        </p:spPr>
        <p:txBody>
          <a:bodyPr wrap="square" rtlCol="0">
            <a:spAutoFit/>
          </a:bodyPr>
          <a:lstStyle/>
          <a:p>
            <a:pPr algn="ctr"/>
            <a:r>
              <a:rPr lang="en-GB" sz="3600" b="1" dirty="0">
                <a:solidFill>
                  <a:srgbClr val="002060"/>
                </a:solidFill>
                <a:latin typeface="Calibri" pitchFamily="34" charset="0"/>
              </a:rPr>
              <a:t>Diary, middle-school</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Jeff Kinney</a:t>
            </a:r>
          </a:p>
        </p:txBody>
      </p:sp>
      <p:pic>
        <p:nvPicPr>
          <p:cNvPr id="40962" name="Picture 2" descr="http://4.bp.blogspot.com/-7hSItnJo_Ic/T8cQGTZfyGI/AAAAAAAAB8E/f-iK3j41QI4/s1600/diaryofawimpykid.jpg"/>
          <p:cNvPicPr>
            <a:picLocks noChangeAspect="1" noChangeArrowheads="1"/>
          </p:cNvPicPr>
          <p:nvPr/>
        </p:nvPicPr>
        <p:blipFill>
          <a:blip r:embed="rId2" cstate="print"/>
          <a:srcRect/>
          <a:stretch>
            <a:fillRect/>
          </a:stretch>
        </p:blipFill>
        <p:spPr bwMode="auto">
          <a:xfrm>
            <a:off x="3491880" y="1052736"/>
            <a:ext cx="2181120" cy="3233415"/>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971600" y="5589240"/>
            <a:ext cx="7776864" cy="646331"/>
          </a:xfrm>
          <a:prstGeom prst="rect">
            <a:avLst/>
          </a:prstGeom>
          <a:noFill/>
        </p:spPr>
        <p:txBody>
          <a:bodyPr wrap="square" rtlCol="0">
            <a:spAutoFit/>
          </a:bodyPr>
          <a:lstStyle/>
          <a:p>
            <a:pPr algn="ctr"/>
            <a:r>
              <a:rPr lang="en-GB" sz="3600" b="1" dirty="0">
                <a:solidFill>
                  <a:srgbClr val="002060"/>
                </a:solidFill>
                <a:latin typeface="Calibri" pitchFamily="34" charset="0"/>
              </a:rPr>
              <a:t>Cupboard, Lion, film</a:t>
            </a:r>
          </a:p>
        </p:txBody>
      </p:sp>
      <p:sp>
        <p:nvSpPr>
          <p:cNvPr id="5" name="TextBox 4"/>
          <p:cNvSpPr txBox="1"/>
          <p:nvPr/>
        </p:nvSpPr>
        <p:spPr>
          <a:xfrm>
            <a:off x="0" y="0"/>
            <a:ext cx="9144000" cy="646331"/>
          </a:xfrm>
          <a:prstGeom prst="rect">
            <a:avLst/>
          </a:prstGeom>
          <a:noFill/>
        </p:spPr>
        <p:txBody>
          <a:bodyPr wrap="square" rtlCol="0">
            <a:spAutoFit/>
          </a:bodyPr>
          <a:lstStyle/>
          <a:p>
            <a:pPr algn="ctr"/>
            <a:r>
              <a:rPr lang="en-GB" sz="3600" b="1" u="sng" dirty="0">
                <a:solidFill>
                  <a:srgbClr val="002060"/>
                </a:solidFill>
                <a:latin typeface="Calibri" pitchFamily="34" charset="0"/>
              </a:rPr>
              <a:t>The Lion, The Witch and The Wardrobe</a:t>
            </a:r>
          </a:p>
        </p:txBody>
      </p:sp>
      <p:pic>
        <p:nvPicPr>
          <p:cNvPr id="37890" name="Picture 2" descr="http://upload.wikimedia.org/wikipedia/en/8/86/TheLionWitchWardrobe(1stEd).jpg"/>
          <p:cNvPicPr>
            <a:picLocks noChangeAspect="1" noChangeArrowheads="1"/>
          </p:cNvPicPr>
          <p:nvPr/>
        </p:nvPicPr>
        <p:blipFill>
          <a:blip r:embed="rId2" cstate="print"/>
          <a:srcRect/>
          <a:stretch>
            <a:fillRect/>
          </a:stretch>
        </p:blipFill>
        <p:spPr bwMode="auto">
          <a:xfrm>
            <a:off x="3563888" y="1196752"/>
            <a:ext cx="2144382" cy="325946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0" y="5589240"/>
            <a:ext cx="9144000" cy="646331"/>
          </a:xfrm>
          <a:prstGeom prst="rect">
            <a:avLst/>
          </a:prstGeom>
          <a:noFill/>
        </p:spPr>
        <p:txBody>
          <a:bodyPr wrap="square" rtlCol="0">
            <a:spAutoFit/>
          </a:bodyPr>
          <a:lstStyle/>
          <a:p>
            <a:pPr algn="ctr"/>
            <a:r>
              <a:rPr lang="en-GB" sz="3600" b="1" dirty="0">
                <a:solidFill>
                  <a:srgbClr val="002060"/>
                </a:solidFill>
                <a:latin typeface="Calibri" pitchFamily="34" charset="0"/>
              </a:rPr>
              <a:t>History, Romans, Tudors, gruesome deaths</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Horrible Histories</a:t>
            </a:r>
          </a:p>
        </p:txBody>
      </p:sp>
      <p:pic>
        <p:nvPicPr>
          <p:cNvPr id="34818" name="Picture 2" descr="http://www.bangzo.com/ebayimages/horribleHistories_bloodcurdling3.jpg"/>
          <p:cNvPicPr>
            <a:picLocks noChangeAspect="1" noChangeArrowheads="1"/>
          </p:cNvPicPr>
          <p:nvPr/>
        </p:nvPicPr>
        <p:blipFill>
          <a:blip r:embed="rId2" cstate="print"/>
          <a:srcRect/>
          <a:stretch>
            <a:fillRect/>
          </a:stretch>
        </p:blipFill>
        <p:spPr bwMode="auto">
          <a:xfrm>
            <a:off x="971600" y="1052736"/>
            <a:ext cx="6912768" cy="3729474"/>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971600" y="5589240"/>
            <a:ext cx="7776864" cy="646331"/>
          </a:xfrm>
          <a:prstGeom prst="rect">
            <a:avLst/>
          </a:prstGeom>
          <a:noFill/>
        </p:spPr>
        <p:txBody>
          <a:bodyPr wrap="square" rtlCol="0">
            <a:spAutoFit/>
          </a:bodyPr>
          <a:lstStyle/>
          <a:p>
            <a:pPr algn="ctr"/>
            <a:r>
              <a:rPr lang="en-GB" sz="3600" b="1" dirty="0">
                <a:solidFill>
                  <a:srgbClr val="002060"/>
                </a:solidFill>
                <a:latin typeface="Calibri" pitchFamily="34" charset="0"/>
              </a:rPr>
              <a:t>Gods, Lightning</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Percy Jackson</a:t>
            </a:r>
          </a:p>
        </p:txBody>
      </p:sp>
      <p:pic>
        <p:nvPicPr>
          <p:cNvPr id="35842" name="Picture 2" descr="http://images.wikia.com/iamnumberfour/images/9/99/Percy-jackson-profile-1-.jpg"/>
          <p:cNvPicPr>
            <a:picLocks noChangeAspect="1" noChangeArrowheads="1"/>
          </p:cNvPicPr>
          <p:nvPr/>
        </p:nvPicPr>
        <p:blipFill>
          <a:blip r:embed="rId2" cstate="print"/>
          <a:srcRect/>
          <a:stretch>
            <a:fillRect/>
          </a:stretch>
        </p:blipFill>
        <p:spPr bwMode="auto">
          <a:xfrm>
            <a:off x="3131840" y="836712"/>
            <a:ext cx="2857500" cy="3810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899592" y="5589240"/>
            <a:ext cx="7776864" cy="646331"/>
          </a:xfrm>
          <a:prstGeom prst="rect">
            <a:avLst/>
          </a:prstGeom>
          <a:noFill/>
        </p:spPr>
        <p:txBody>
          <a:bodyPr wrap="square" rtlCol="0">
            <a:spAutoFit/>
          </a:bodyPr>
          <a:lstStyle/>
          <a:p>
            <a:pPr algn="ctr"/>
            <a:r>
              <a:rPr lang="en-GB" sz="3600" b="1" dirty="0">
                <a:solidFill>
                  <a:srgbClr val="002060"/>
                </a:solidFill>
                <a:latin typeface="Calibri" pitchFamily="34" charset="0"/>
              </a:rPr>
              <a:t>Rhymes, Slam</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Poetry</a:t>
            </a:r>
          </a:p>
        </p:txBody>
      </p:sp>
      <p:pic>
        <p:nvPicPr>
          <p:cNvPr id="36866" name="Picture 2" descr="http://www.shelbytwplib.org/images/poetry.jpg"/>
          <p:cNvPicPr>
            <a:picLocks noChangeAspect="1" noChangeArrowheads="1"/>
          </p:cNvPicPr>
          <p:nvPr/>
        </p:nvPicPr>
        <p:blipFill>
          <a:blip r:embed="rId2" cstate="print"/>
          <a:srcRect/>
          <a:stretch>
            <a:fillRect/>
          </a:stretch>
        </p:blipFill>
        <p:spPr bwMode="auto">
          <a:xfrm>
            <a:off x="1619672" y="1484784"/>
            <a:ext cx="6192688" cy="274307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971600" y="5589240"/>
            <a:ext cx="7776864" cy="646331"/>
          </a:xfrm>
          <a:prstGeom prst="rect">
            <a:avLst/>
          </a:prstGeom>
          <a:noFill/>
        </p:spPr>
        <p:txBody>
          <a:bodyPr wrap="square" rtlCol="0">
            <a:spAutoFit/>
          </a:bodyPr>
          <a:lstStyle/>
          <a:p>
            <a:pPr algn="ctr"/>
            <a:r>
              <a:rPr lang="en-GB" sz="3600" b="1" dirty="0">
                <a:solidFill>
                  <a:srgbClr val="002060"/>
                </a:solidFill>
                <a:latin typeface="Calibri" pitchFamily="34" charset="0"/>
              </a:rPr>
              <a:t>Pants, boxers, baby, toilets</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Captain Underpants</a:t>
            </a:r>
          </a:p>
        </p:txBody>
      </p:sp>
      <p:pic>
        <p:nvPicPr>
          <p:cNvPr id="33794" name="Picture 2" descr="http://cdn2.planetminecraft.com/files/resource_media/screenshot/1244/Captain-Underpants_4005019_lrg.jpg"/>
          <p:cNvPicPr>
            <a:picLocks noChangeAspect="1" noChangeArrowheads="1"/>
          </p:cNvPicPr>
          <p:nvPr/>
        </p:nvPicPr>
        <p:blipFill>
          <a:blip r:embed="rId2" cstate="print"/>
          <a:srcRect/>
          <a:stretch>
            <a:fillRect/>
          </a:stretch>
        </p:blipFill>
        <p:spPr bwMode="auto">
          <a:xfrm>
            <a:off x="3059832" y="1196752"/>
            <a:ext cx="2934072" cy="2555088"/>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971600" y="5589240"/>
            <a:ext cx="7776864" cy="646331"/>
          </a:xfrm>
          <a:prstGeom prst="rect">
            <a:avLst/>
          </a:prstGeom>
          <a:noFill/>
        </p:spPr>
        <p:txBody>
          <a:bodyPr wrap="square" rtlCol="0">
            <a:spAutoFit/>
          </a:bodyPr>
          <a:lstStyle/>
          <a:p>
            <a:pPr algn="ctr"/>
            <a:r>
              <a:rPr lang="en-GB" sz="3600" b="1" dirty="0">
                <a:solidFill>
                  <a:srgbClr val="002060"/>
                </a:solidFill>
                <a:latin typeface="Calibri" pitchFamily="34" charset="0"/>
              </a:rPr>
              <a:t>Magic, Wizard</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err="1">
                <a:solidFill>
                  <a:srgbClr val="002060"/>
                </a:solidFill>
                <a:latin typeface="Calibri" pitchFamily="34" charset="0"/>
              </a:rPr>
              <a:t>Snape</a:t>
            </a:r>
            <a:endParaRPr lang="en-GB" sz="4400" b="1" u="sng" dirty="0">
              <a:solidFill>
                <a:srgbClr val="002060"/>
              </a:solidFill>
              <a:latin typeface="Calibri" pitchFamily="34" charset="0"/>
            </a:endParaRPr>
          </a:p>
        </p:txBody>
      </p:sp>
      <p:pic>
        <p:nvPicPr>
          <p:cNvPr id="32770" name="Picture 2" descr="http://www.espa-pumpen.ch/pool/snape/snape32.jpg"/>
          <p:cNvPicPr>
            <a:picLocks noChangeAspect="1" noChangeArrowheads="1"/>
          </p:cNvPicPr>
          <p:nvPr/>
        </p:nvPicPr>
        <p:blipFill>
          <a:blip r:embed="rId2" cstate="print"/>
          <a:srcRect/>
          <a:stretch>
            <a:fillRect/>
          </a:stretch>
        </p:blipFill>
        <p:spPr bwMode="auto">
          <a:xfrm>
            <a:off x="2627784" y="1340768"/>
            <a:ext cx="3730063" cy="2797547"/>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0" y="5589240"/>
            <a:ext cx="9144000" cy="646331"/>
          </a:xfrm>
          <a:prstGeom prst="rect">
            <a:avLst/>
          </a:prstGeom>
          <a:noFill/>
        </p:spPr>
        <p:txBody>
          <a:bodyPr wrap="square" rtlCol="0">
            <a:spAutoFit/>
          </a:bodyPr>
          <a:lstStyle/>
          <a:p>
            <a:pPr algn="ctr"/>
            <a:r>
              <a:rPr lang="en-GB" sz="3600" b="1" dirty="0">
                <a:solidFill>
                  <a:srgbClr val="002060"/>
                </a:solidFill>
                <a:latin typeface="Calibri" pitchFamily="34" charset="0"/>
              </a:rPr>
              <a:t>Bat, Man, Superhero</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Batman</a:t>
            </a:r>
          </a:p>
        </p:txBody>
      </p:sp>
      <p:pic>
        <p:nvPicPr>
          <p:cNvPr id="27650" name="Picture 2" descr="http://images2.wikia.nocookie.net/__cb20110112054333/batman/images/a/a3/NealAdamsBatman.jpg"/>
          <p:cNvPicPr>
            <a:picLocks noChangeAspect="1" noChangeArrowheads="1"/>
          </p:cNvPicPr>
          <p:nvPr/>
        </p:nvPicPr>
        <p:blipFill>
          <a:blip r:embed="rId2" cstate="print"/>
          <a:srcRect/>
          <a:stretch>
            <a:fillRect/>
          </a:stretch>
        </p:blipFill>
        <p:spPr bwMode="auto">
          <a:xfrm>
            <a:off x="2987824" y="980728"/>
            <a:ext cx="3012900" cy="3493517"/>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827584" y="5589240"/>
            <a:ext cx="7776864" cy="646331"/>
          </a:xfrm>
          <a:prstGeom prst="rect">
            <a:avLst/>
          </a:prstGeom>
          <a:noFill/>
        </p:spPr>
        <p:txBody>
          <a:bodyPr wrap="square" rtlCol="0">
            <a:spAutoFit/>
          </a:bodyPr>
          <a:lstStyle/>
          <a:p>
            <a:pPr algn="ctr"/>
            <a:r>
              <a:rPr lang="en-GB" sz="3600" b="1" dirty="0">
                <a:solidFill>
                  <a:srgbClr val="002060"/>
                </a:solidFill>
                <a:latin typeface="Calibri" pitchFamily="34" charset="0"/>
              </a:rPr>
              <a:t>Author</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Jacqueline Wilson</a:t>
            </a:r>
          </a:p>
        </p:txBody>
      </p:sp>
      <p:pic>
        <p:nvPicPr>
          <p:cNvPr id="26626" name="Picture 2" descr="http://newsimg.bbc.co.uk/media/images/41187000/jpg/_41187091_jacqueline_wilson203.jpg"/>
          <p:cNvPicPr>
            <a:picLocks noChangeAspect="1" noChangeArrowheads="1"/>
          </p:cNvPicPr>
          <p:nvPr/>
        </p:nvPicPr>
        <p:blipFill>
          <a:blip r:embed="rId2" cstate="print"/>
          <a:srcRect/>
          <a:stretch>
            <a:fillRect/>
          </a:stretch>
        </p:blipFill>
        <p:spPr bwMode="auto">
          <a:xfrm>
            <a:off x="3347864" y="1340768"/>
            <a:ext cx="2581647" cy="1933056"/>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323528" y="5589240"/>
            <a:ext cx="8424936" cy="646331"/>
          </a:xfrm>
          <a:prstGeom prst="rect">
            <a:avLst/>
          </a:prstGeom>
          <a:noFill/>
        </p:spPr>
        <p:txBody>
          <a:bodyPr wrap="square" rtlCol="0">
            <a:spAutoFit/>
          </a:bodyPr>
          <a:lstStyle/>
          <a:p>
            <a:pPr algn="ctr"/>
            <a:r>
              <a:rPr lang="en-GB" sz="3600" b="1" dirty="0">
                <a:solidFill>
                  <a:srgbClr val="002060"/>
                </a:solidFill>
                <a:latin typeface="Calibri" pitchFamily="34" charset="0"/>
              </a:rPr>
              <a:t>Love, Girls</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Romance</a:t>
            </a:r>
          </a:p>
        </p:txBody>
      </p:sp>
      <p:pic>
        <p:nvPicPr>
          <p:cNvPr id="30722" name="Picture 2" descr="http://baltimorepostexaminer.com/wp-content/uploads/romance-jan2.jpg"/>
          <p:cNvPicPr>
            <a:picLocks noChangeAspect="1" noChangeArrowheads="1"/>
          </p:cNvPicPr>
          <p:nvPr/>
        </p:nvPicPr>
        <p:blipFill>
          <a:blip r:embed="rId2" cstate="print"/>
          <a:srcRect/>
          <a:stretch>
            <a:fillRect/>
          </a:stretch>
        </p:blipFill>
        <p:spPr bwMode="auto">
          <a:xfrm>
            <a:off x="1907704" y="1196752"/>
            <a:ext cx="4633714" cy="310002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395536" y="5589240"/>
            <a:ext cx="8352928" cy="646331"/>
          </a:xfrm>
          <a:prstGeom prst="rect">
            <a:avLst/>
          </a:prstGeom>
          <a:noFill/>
        </p:spPr>
        <p:txBody>
          <a:bodyPr wrap="square" rtlCol="0">
            <a:spAutoFit/>
          </a:bodyPr>
          <a:lstStyle/>
          <a:p>
            <a:pPr algn="ctr"/>
            <a:r>
              <a:rPr lang="en-GB" sz="3600" b="1" dirty="0">
                <a:solidFill>
                  <a:srgbClr val="002060"/>
                </a:solidFill>
                <a:latin typeface="Calibri" pitchFamily="34" charset="0"/>
              </a:rPr>
              <a:t>Thing, </a:t>
            </a:r>
            <a:r>
              <a:rPr lang="en-GB" sz="3600" b="1" dirty="0" err="1">
                <a:solidFill>
                  <a:srgbClr val="002060"/>
                </a:solidFill>
                <a:latin typeface="Calibri" pitchFamily="34" charset="0"/>
              </a:rPr>
              <a:t>Miaow</a:t>
            </a:r>
            <a:endParaRPr lang="en-GB" sz="3600" b="1" dirty="0">
              <a:solidFill>
                <a:srgbClr val="002060"/>
              </a:solidFill>
              <a:latin typeface="Calibri" pitchFamily="34" charset="0"/>
            </a:endParaRP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The Cat </a:t>
            </a:r>
            <a:r>
              <a:rPr lang="en-GB" sz="4400" b="1" u="sng">
                <a:solidFill>
                  <a:srgbClr val="002060"/>
                </a:solidFill>
                <a:latin typeface="Calibri" pitchFamily="34" charset="0"/>
              </a:rPr>
              <a:t>in the Hat</a:t>
            </a:r>
            <a:endParaRPr lang="en-GB" sz="4400" b="1" u="sng" dirty="0">
              <a:solidFill>
                <a:srgbClr val="002060"/>
              </a:solidFill>
              <a:latin typeface="Calibri" pitchFamily="34" charset="0"/>
            </a:endParaRPr>
          </a:p>
        </p:txBody>
      </p:sp>
      <p:pic>
        <p:nvPicPr>
          <p:cNvPr id="28674" name="Picture 2" descr="http://upload.wikimedia.org/wikipedia/en/thumb/b/b5/Seuss-cat-hat.gif/200px-Seuss-cat-hat.gif"/>
          <p:cNvPicPr>
            <a:picLocks noChangeAspect="1" noChangeArrowheads="1"/>
          </p:cNvPicPr>
          <p:nvPr/>
        </p:nvPicPr>
        <p:blipFill>
          <a:blip r:embed="rId2" cstate="print"/>
          <a:srcRect/>
          <a:stretch>
            <a:fillRect/>
          </a:stretch>
        </p:blipFill>
        <p:spPr bwMode="auto">
          <a:xfrm>
            <a:off x="3563888" y="1268760"/>
            <a:ext cx="1905000" cy="2752725"/>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0" y="5589240"/>
            <a:ext cx="9144000" cy="646331"/>
          </a:xfrm>
          <a:prstGeom prst="rect">
            <a:avLst/>
          </a:prstGeom>
          <a:noFill/>
        </p:spPr>
        <p:txBody>
          <a:bodyPr wrap="square" rtlCol="0">
            <a:spAutoFit/>
          </a:bodyPr>
          <a:lstStyle/>
          <a:p>
            <a:pPr algn="ctr"/>
            <a:r>
              <a:rPr lang="en-GB" sz="3600" b="1" dirty="0">
                <a:solidFill>
                  <a:srgbClr val="002060"/>
                </a:solidFill>
                <a:latin typeface="Calibri" pitchFamily="34" charset="0"/>
              </a:rPr>
              <a:t>Precious, Ring</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Gollum</a:t>
            </a:r>
          </a:p>
        </p:txBody>
      </p:sp>
      <p:pic>
        <p:nvPicPr>
          <p:cNvPr id="27650" name="Picture 2" descr="http://thatlooksugly.files.wordpress.com/2012/12/gollum11_lrg.jpeg?w=490"/>
          <p:cNvPicPr>
            <a:picLocks noChangeAspect="1" noChangeArrowheads="1"/>
          </p:cNvPicPr>
          <p:nvPr/>
        </p:nvPicPr>
        <p:blipFill>
          <a:blip r:embed="rId2" cstate="print"/>
          <a:srcRect/>
          <a:stretch>
            <a:fillRect/>
          </a:stretch>
        </p:blipFill>
        <p:spPr bwMode="auto">
          <a:xfrm>
            <a:off x="2699792" y="1196752"/>
            <a:ext cx="3240360" cy="3247913"/>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323528" y="5589240"/>
            <a:ext cx="8424936" cy="646331"/>
          </a:xfrm>
          <a:prstGeom prst="rect">
            <a:avLst/>
          </a:prstGeom>
          <a:noFill/>
        </p:spPr>
        <p:txBody>
          <a:bodyPr wrap="square" rtlCol="0">
            <a:spAutoFit/>
          </a:bodyPr>
          <a:lstStyle/>
          <a:p>
            <a:pPr algn="ctr"/>
            <a:r>
              <a:rPr lang="en-GB" sz="3600" b="1" dirty="0">
                <a:solidFill>
                  <a:srgbClr val="002060"/>
                </a:solidFill>
                <a:latin typeface="Calibri" pitchFamily="34" charset="0"/>
              </a:rPr>
              <a:t>Naughty, Boy</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Horrid Henry</a:t>
            </a:r>
          </a:p>
        </p:txBody>
      </p:sp>
      <p:pic>
        <p:nvPicPr>
          <p:cNvPr id="26626" name="Picture 2" descr="http://www.happypuzzle.co.uk/uploads/Horrid-Henry.gif"/>
          <p:cNvPicPr>
            <a:picLocks noChangeAspect="1" noChangeArrowheads="1"/>
          </p:cNvPicPr>
          <p:nvPr/>
        </p:nvPicPr>
        <p:blipFill>
          <a:blip r:embed="rId2" cstate="print"/>
          <a:srcRect/>
          <a:stretch>
            <a:fillRect/>
          </a:stretch>
        </p:blipFill>
        <p:spPr bwMode="auto">
          <a:xfrm>
            <a:off x="2123728" y="1268759"/>
            <a:ext cx="4153272" cy="3318103"/>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971600" y="5589240"/>
            <a:ext cx="7776864" cy="646331"/>
          </a:xfrm>
          <a:prstGeom prst="rect">
            <a:avLst/>
          </a:prstGeom>
          <a:noFill/>
        </p:spPr>
        <p:txBody>
          <a:bodyPr wrap="square" rtlCol="0">
            <a:spAutoFit/>
          </a:bodyPr>
          <a:lstStyle/>
          <a:p>
            <a:pPr algn="ctr"/>
            <a:r>
              <a:rPr lang="en-GB" sz="3600" b="1" dirty="0">
                <a:solidFill>
                  <a:srgbClr val="002060"/>
                </a:solidFill>
                <a:latin typeface="Calibri" pitchFamily="34" charset="0"/>
              </a:rPr>
              <a:t>Stripe, Find, Search</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Where’s Wally</a:t>
            </a:r>
          </a:p>
        </p:txBody>
      </p:sp>
      <p:pic>
        <p:nvPicPr>
          <p:cNvPr id="24578" name="Picture 2" descr="http://3.bp.blogspot.com/_KV84mTDIU8w/TUtXLbvEVOI/AAAAAAAAAE4/QN4N3x_bVP4/s1600/waldo1.jpg"/>
          <p:cNvPicPr>
            <a:picLocks noChangeAspect="1" noChangeArrowheads="1"/>
          </p:cNvPicPr>
          <p:nvPr/>
        </p:nvPicPr>
        <p:blipFill>
          <a:blip r:embed="rId2" cstate="print"/>
          <a:srcRect/>
          <a:stretch>
            <a:fillRect/>
          </a:stretch>
        </p:blipFill>
        <p:spPr bwMode="auto">
          <a:xfrm>
            <a:off x="2699792" y="1052736"/>
            <a:ext cx="3384376" cy="3384376"/>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467544" y="5589240"/>
            <a:ext cx="8280920" cy="646331"/>
          </a:xfrm>
          <a:prstGeom prst="rect">
            <a:avLst/>
          </a:prstGeom>
          <a:noFill/>
        </p:spPr>
        <p:txBody>
          <a:bodyPr wrap="square" rtlCol="0">
            <a:spAutoFit/>
          </a:bodyPr>
          <a:lstStyle/>
          <a:p>
            <a:pPr algn="ctr"/>
            <a:r>
              <a:rPr lang="en-GB" sz="3600" b="1" dirty="0">
                <a:solidFill>
                  <a:srgbClr val="002060"/>
                </a:solidFill>
                <a:latin typeface="Calibri" pitchFamily="34" charset="0"/>
              </a:rPr>
              <a:t>Biggest, Longest, Tallest, Oldest</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Guinness World Records</a:t>
            </a:r>
          </a:p>
        </p:txBody>
      </p:sp>
      <p:pic>
        <p:nvPicPr>
          <p:cNvPr id="23554" name="Picture 2" descr="http://i2.cdnds.net/12/37/618x843/odd_guinness_world_records_2013_14.jpg"/>
          <p:cNvPicPr>
            <a:picLocks noChangeAspect="1" noChangeArrowheads="1"/>
          </p:cNvPicPr>
          <p:nvPr/>
        </p:nvPicPr>
        <p:blipFill>
          <a:blip r:embed="rId2" cstate="print"/>
          <a:srcRect/>
          <a:stretch>
            <a:fillRect/>
          </a:stretch>
        </p:blipFill>
        <p:spPr bwMode="auto">
          <a:xfrm>
            <a:off x="3059832" y="692696"/>
            <a:ext cx="2795121" cy="3809479"/>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323528" y="5589240"/>
            <a:ext cx="8424936" cy="646331"/>
          </a:xfrm>
          <a:prstGeom prst="rect">
            <a:avLst/>
          </a:prstGeom>
          <a:noFill/>
        </p:spPr>
        <p:txBody>
          <a:bodyPr wrap="square" rtlCol="0">
            <a:spAutoFit/>
          </a:bodyPr>
          <a:lstStyle/>
          <a:p>
            <a:pPr algn="ctr"/>
            <a:r>
              <a:rPr lang="en-GB" sz="3600" b="1" dirty="0">
                <a:solidFill>
                  <a:srgbClr val="002060"/>
                </a:solidFill>
                <a:latin typeface="Calibri" pitchFamily="34" charset="0"/>
              </a:rPr>
              <a:t>Children’s, Primary, Fish</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The Rainbow Fish</a:t>
            </a:r>
          </a:p>
        </p:txBody>
      </p:sp>
      <p:pic>
        <p:nvPicPr>
          <p:cNvPr id="22530" name="Picture 2" descr="http://2.bp.blogspot.com/-XlAw97bF5xo/T1uL54Id4LI/AAAAAAAABWg/zveeZjz0jus/s1600/SAM_3824wm.jpg"/>
          <p:cNvPicPr>
            <a:picLocks noChangeAspect="1" noChangeArrowheads="1"/>
          </p:cNvPicPr>
          <p:nvPr/>
        </p:nvPicPr>
        <p:blipFill>
          <a:blip r:embed="rId2" cstate="print"/>
          <a:srcRect/>
          <a:stretch>
            <a:fillRect/>
          </a:stretch>
        </p:blipFill>
        <p:spPr bwMode="auto">
          <a:xfrm>
            <a:off x="2987824" y="1484784"/>
            <a:ext cx="2873375" cy="2873375"/>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725144"/>
            <a:ext cx="3024336" cy="1222375"/>
          </a:xfrm>
        </p:spPr>
        <p:txBody>
          <a:bodyPr/>
          <a:lstStyle/>
          <a:p>
            <a:r>
              <a:rPr lang="en-GB" b="1" u="sng" dirty="0">
                <a:solidFill>
                  <a:srgbClr val="002060"/>
                </a:solidFill>
                <a:latin typeface="Calibri" pitchFamily="34" charset="0"/>
              </a:rPr>
              <a:t>Clue Words:</a:t>
            </a:r>
          </a:p>
        </p:txBody>
      </p:sp>
      <p:sp>
        <p:nvSpPr>
          <p:cNvPr id="4" name="TextBox 3"/>
          <p:cNvSpPr txBox="1"/>
          <p:nvPr/>
        </p:nvSpPr>
        <p:spPr>
          <a:xfrm>
            <a:off x="251520" y="5589240"/>
            <a:ext cx="8712968" cy="646331"/>
          </a:xfrm>
          <a:prstGeom prst="rect">
            <a:avLst/>
          </a:prstGeom>
          <a:noFill/>
        </p:spPr>
        <p:txBody>
          <a:bodyPr wrap="square" rtlCol="0">
            <a:spAutoFit/>
          </a:bodyPr>
          <a:lstStyle/>
          <a:p>
            <a:pPr algn="ctr"/>
            <a:r>
              <a:rPr lang="en-GB" sz="3600" b="1" dirty="0">
                <a:solidFill>
                  <a:srgbClr val="002060"/>
                </a:solidFill>
                <a:latin typeface="Calibri" pitchFamily="34" charset="0"/>
              </a:rPr>
              <a:t>Clever, Witch, Wizard</a:t>
            </a:r>
          </a:p>
        </p:txBody>
      </p:sp>
      <p:sp>
        <p:nvSpPr>
          <p:cNvPr id="5" name="TextBox 4"/>
          <p:cNvSpPr txBox="1"/>
          <p:nvPr/>
        </p:nvSpPr>
        <p:spPr>
          <a:xfrm>
            <a:off x="0" y="0"/>
            <a:ext cx="9144000" cy="769441"/>
          </a:xfrm>
          <a:prstGeom prst="rect">
            <a:avLst/>
          </a:prstGeom>
          <a:noFill/>
        </p:spPr>
        <p:txBody>
          <a:bodyPr wrap="square" rtlCol="0">
            <a:spAutoFit/>
          </a:bodyPr>
          <a:lstStyle/>
          <a:p>
            <a:pPr algn="ctr"/>
            <a:r>
              <a:rPr lang="en-GB" sz="4400" b="1" u="sng" dirty="0">
                <a:solidFill>
                  <a:srgbClr val="002060"/>
                </a:solidFill>
                <a:latin typeface="Calibri" pitchFamily="34" charset="0"/>
              </a:rPr>
              <a:t>Hermione</a:t>
            </a:r>
          </a:p>
        </p:txBody>
      </p:sp>
      <p:pic>
        <p:nvPicPr>
          <p:cNvPr id="21506" name="Picture 2" descr="http://upload.wikimedia.org/wikipedia/en/d/d3/Hermione_Granger_poster.jpg"/>
          <p:cNvPicPr>
            <a:picLocks noChangeAspect="1" noChangeArrowheads="1"/>
          </p:cNvPicPr>
          <p:nvPr/>
        </p:nvPicPr>
        <p:blipFill>
          <a:blip r:embed="rId2" cstate="print"/>
          <a:srcRect/>
          <a:stretch>
            <a:fillRect/>
          </a:stretch>
        </p:blipFill>
        <p:spPr bwMode="auto">
          <a:xfrm>
            <a:off x="3059832" y="1196752"/>
            <a:ext cx="2813298" cy="3105881"/>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580</TotalTime>
  <Words>302</Words>
  <Application>Microsoft Office PowerPoint</Application>
  <PresentationFormat>On-screen Show (4:3)</PresentationFormat>
  <Paragraphs>68</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Calibri</vt:lpstr>
      <vt:lpstr>Franklin Gothic Book</vt:lpstr>
      <vt:lpstr>Franklin Gothic Medium</vt:lpstr>
      <vt:lpstr>Wingdings 2</vt:lpstr>
      <vt:lpstr>Trek</vt:lpstr>
      <vt:lpstr>PowerPoint Presentation</vt:lpstr>
      <vt:lpstr>Clue Words:</vt:lpstr>
      <vt:lpstr>Clue Words:</vt:lpstr>
      <vt:lpstr>Clue Words:</vt:lpstr>
      <vt:lpstr>Clue Words:</vt:lpstr>
      <vt:lpstr>Clue Words:</vt:lpstr>
      <vt:lpstr>Clue Words:</vt:lpstr>
      <vt:lpstr>Clue Words:</vt:lpstr>
      <vt:lpstr>Clue Words:</vt:lpstr>
      <vt:lpstr>Clue Words:</vt:lpstr>
      <vt:lpstr>Clue Words:</vt:lpstr>
      <vt:lpstr>Clue Words:</vt:lpstr>
      <vt:lpstr>Clue Words:</vt:lpstr>
      <vt:lpstr>Clue Words:</vt:lpstr>
      <vt:lpstr>Clue Words:</vt:lpstr>
      <vt:lpstr>Clue Words:</vt:lpstr>
      <vt:lpstr>Clue Words:</vt:lpstr>
      <vt:lpstr>Clue Words:</vt:lpstr>
      <vt:lpstr>Clue Words:</vt:lpstr>
      <vt:lpstr>Clue Words:</vt:lpstr>
      <vt:lpstr>Clue Words:</vt:lpstr>
      <vt:lpstr>Clue Words:</vt:lpstr>
    </vt:vector>
  </TitlesOfParts>
  <Company>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Raju Kandukuri</dc:creator>
  <cp:lastModifiedBy>J Dilleigh</cp:lastModifiedBy>
  <cp:revision>30</cp:revision>
  <dcterms:created xsi:type="dcterms:W3CDTF">2013-02-14T09:37:45Z</dcterms:created>
  <dcterms:modified xsi:type="dcterms:W3CDTF">2021-02-28T15:52:23Z</dcterms:modified>
</cp:coreProperties>
</file>