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jpg" ContentType="image/jp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Lst>
  <p:sldSz cx="20104100" cy="11309350"/>
  <p:notesSz cx="20104100" cy="1130935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p:scale>
          <a:sx n="30" d="100"/>
          <a:sy n="30" d="100"/>
        </p:scale>
        <p:origin x="1464" y="420"/>
      </p:cViewPr>
      <p:guideLst>
        <p:guide orient="horz" pos="2880"/>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jpg"/><Relationship Id="rId4" Type="http://schemas.openxmlformats.org/officeDocument/2006/relationships/image" Target="../media/image3.jpg"/></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5" Type="http://schemas.openxmlformats.org/officeDocument/2006/relationships/image" Target="../media/image4.jpg"/><Relationship Id="rId4" Type="http://schemas.openxmlformats.org/officeDocument/2006/relationships/image" Target="../media/image3.jpg"/></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1507807" y="3505898"/>
            <a:ext cx="17088486" cy="2374963"/>
          </a:xfrm>
          <a:prstGeom prst="rect">
            <a:avLst/>
          </a:prstGeom>
        </p:spPr>
        <p:txBody>
          <a:bodyPr wrap="square" lIns="0" tIns="0" rIns="0" bIns="0">
            <a:spAutoFit/>
          </a:bodyPr>
          <a:lstStyle>
            <a:lvl1pPr>
              <a:defRPr/>
            </a:lvl1pPr>
          </a:lstStyle>
          <a:p>
            <a:endParaRPr/>
          </a:p>
        </p:txBody>
      </p:sp>
      <p:sp>
        <p:nvSpPr>
          <p:cNvPr id="3" name="Holder 3"/>
          <p:cNvSpPr>
            <a:spLocks noGrp="1"/>
          </p:cNvSpPr>
          <p:nvPr>
            <p:ph type="subTitle" idx="4"/>
          </p:nvPr>
        </p:nvSpPr>
        <p:spPr>
          <a:xfrm>
            <a:off x="3015615" y="6333236"/>
            <a:ext cx="14072870" cy="2827337"/>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11/10/2021</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4450" b="0" i="0">
                <a:solidFill>
                  <a:schemeClr val="bg1"/>
                </a:solidFill>
                <a:latin typeface="Arial MT"/>
                <a:cs typeface="Arial MT"/>
              </a:defRPr>
            </a:lvl1pPr>
          </a:lstStyle>
          <a:p>
            <a:endParaRPr/>
          </a:p>
        </p:txBody>
      </p:sp>
      <p:sp>
        <p:nvSpPr>
          <p:cNvPr id="3" name="Holder 3"/>
          <p:cNvSpPr>
            <a:spLocks noGrp="1"/>
          </p:cNvSpPr>
          <p:nvPr>
            <p:ph type="body" idx="1"/>
          </p:nvPr>
        </p:nvSpPr>
        <p:spPr/>
        <p:txBody>
          <a:bodyPr lIns="0" tIns="0" rIns="0" bIns="0"/>
          <a:lstStyle>
            <a:lvl1pPr>
              <a:defRPr b="0" i="0">
                <a:solidFill>
                  <a:schemeClr val="tx1"/>
                </a:solidFill>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11/10/2021</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sz="4450" b="0" i="0">
                <a:solidFill>
                  <a:schemeClr val="bg1"/>
                </a:solidFill>
                <a:latin typeface="Arial MT"/>
                <a:cs typeface="Arial MT"/>
              </a:defRPr>
            </a:lvl1pPr>
          </a:lstStyle>
          <a:p>
            <a:endParaRPr/>
          </a:p>
        </p:txBody>
      </p:sp>
      <p:sp>
        <p:nvSpPr>
          <p:cNvPr id="3" name="Holder 3"/>
          <p:cNvSpPr>
            <a:spLocks noGrp="1"/>
          </p:cNvSpPr>
          <p:nvPr>
            <p:ph sz="half" idx="2"/>
          </p:nvPr>
        </p:nvSpPr>
        <p:spPr>
          <a:xfrm>
            <a:off x="1005205" y="2601150"/>
            <a:ext cx="8745284" cy="7464171"/>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10353611" y="2601150"/>
            <a:ext cx="8745284" cy="7464171"/>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11/10/2021</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obj" preserve="1">
  <p:cSld name="Title Only">
    <p:bg>
      <p:bgPr>
        <a:solidFill>
          <a:schemeClr val="bg1"/>
        </a:solidFill>
        <a:effectLst/>
      </p:bgPr>
    </p:bg>
    <p:spTree>
      <p:nvGrpSpPr>
        <p:cNvPr id="1" name=""/>
        <p:cNvGrpSpPr/>
        <p:nvPr/>
      </p:nvGrpSpPr>
      <p:grpSpPr>
        <a:xfrm>
          <a:off x="0" y="0"/>
          <a:ext cx="0" cy="0"/>
          <a:chOff x="0" y="0"/>
          <a:chExt cx="0" cy="0"/>
        </a:xfrm>
      </p:grpSpPr>
      <p:pic>
        <p:nvPicPr>
          <p:cNvPr id="16" name="bg object 16"/>
          <p:cNvPicPr/>
          <p:nvPr/>
        </p:nvPicPr>
        <p:blipFill>
          <a:blip r:embed="rId2" cstate="print"/>
          <a:stretch>
            <a:fillRect/>
          </a:stretch>
        </p:blipFill>
        <p:spPr>
          <a:xfrm>
            <a:off x="0" y="0"/>
            <a:ext cx="20104099" cy="11308556"/>
          </a:xfrm>
          <a:prstGeom prst="rect">
            <a:avLst/>
          </a:prstGeom>
        </p:spPr>
      </p:pic>
      <p:pic>
        <p:nvPicPr>
          <p:cNvPr id="17" name="bg object 17"/>
          <p:cNvPicPr/>
          <p:nvPr/>
        </p:nvPicPr>
        <p:blipFill>
          <a:blip r:embed="rId3" cstate="print"/>
          <a:stretch>
            <a:fillRect/>
          </a:stretch>
        </p:blipFill>
        <p:spPr>
          <a:xfrm>
            <a:off x="0" y="10219583"/>
            <a:ext cx="20104100" cy="1088972"/>
          </a:xfrm>
          <a:prstGeom prst="rect">
            <a:avLst/>
          </a:prstGeom>
        </p:spPr>
      </p:pic>
      <p:pic>
        <p:nvPicPr>
          <p:cNvPr id="18" name="bg object 18"/>
          <p:cNvPicPr/>
          <p:nvPr/>
        </p:nvPicPr>
        <p:blipFill>
          <a:blip r:embed="rId4" cstate="print"/>
          <a:stretch>
            <a:fillRect/>
          </a:stretch>
        </p:blipFill>
        <p:spPr>
          <a:xfrm>
            <a:off x="0" y="10282409"/>
            <a:ext cx="20104099" cy="1026146"/>
          </a:xfrm>
          <a:prstGeom prst="rect">
            <a:avLst/>
          </a:prstGeom>
        </p:spPr>
      </p:pic>
      <p:pic>
        <p:nvPicPr>
          <p:cNvPr id="19" name="bg object 19"/>
          <p:cNvPicPr/>
          <p:nvPr/>
        </p:nvPicPr>
        <p:blipFill>
          <a:blip r:embed="rId5" cstate="print"/>
          <a:stretch>
            <a:fillRect/>
          </a:stretch>
        </p:blipFill>
        <p:spPr>
          <a:xfrm>
            <a:off x="0" y="0"/>
            <a:ext cx="20104099" cy="617782"/>
          </a:xfrm>
          <a:prstGeom prst="rect">
            <a:avLst/>
          </a:prstGeom>
        </p:spPr>
      </p:pic>
      <p:pic>
        <p:nvPicPr>
          <p:cNvPr id="20" name="bg object 20"/>
          <p:cNvPicPr/>
          <p:nvPr/>
        </p:nvPicPr>
        <p:blipFill>
          <a:blip r:embed="rId6" cstate="print"/>
          <a:stretch>
            <a:fillRect/>
          </a:stretch>
        </p:blipFill>
        <p:spPr>
          <a:xfrm>
            <a:off x="17905214" y="10376647"/>
            <a:ext cx="2198885" cy="921437"/>
          </a:xfrm>
          <a:prstGeom prst="rect">
            <a:avLst/>
          </a:prstGeom>
        </p:spPr>
      </p:pic>
      <p:sp>
        <p:nvSpPr>
          <p:cNvPr id="21" name="bg object 21"/>
          <p:cNvSpPr/>
          <p:nvPr/>
        </p:nvSpPr>
        <p:spPr>
          <a:xfrm>
            <a:off x="17968039" y="10439472"/>
            <a:ext cx="2021205" cy="712470"/>
          </a:xfrm>
          <a:custGeom>
            <a:avLst/>
            <a:gdLst/>
            <a:ahLst/>
            <a:cxnLst/>
            <a:rect l="l" t="t" r="r" b="b"/>
            <a:pathLst>
              <a:path w="2021205" h="712470">
                <a:moveTo>
                  <a:pt x="1863817" y="0"/>
                </a:moveTo>
                <a:lnTo>
                  <a:pt x="157063" y="0"/>
                </a:lnTo>
                <a:lnTo>
                  <a:pt x="107420" y="8007"/>
                </a:lnTo>
                <a:lnTo>
                  <a:pt x="64304" y="30304"/>
                </a:lnTo>
                <a:lnTo>
                  <a:pt x="30304" y="64304"/>
                </a:lnTo>
                <a:lnTo>
                  <a:pt x="8007" y="107420"/>
                </a:lnTo>
                <a:lnTo>
                  <a:pt x="0" y="157063"/>
                </a:lnTo>
                <a:lnTo>
                  <a:pt x="0" y="554956"/>
                </a:lnTo>
                <a:lnTo>
                  <a:pt x="8007" y="604599"/>
                </a:lnTo>
                <a:lnTo>
                  <a:pt x="30304" y="647715"/>
                </a:lnTo>
                <a:lnTo>
                  <a:pt x="64304" y="681715"/>
                </a:lnTo>
                <a:lnTo>
                  <a:pt x="107420" y="704012"/>
                </a:lnTo>
                <a:lnTo>
                  <a:pt x="157063" y="712020"/>
                </a:lnTo>
                <a:lnTo>
                  <a:pt x="1863817" y="712020"/>
                </a:lnTo>
                <a:lnTo>
                  <a:pt x="1913460" y="704012"/>
                </a:lnTo>
                <a:lnTo>
                  <a:pt x="1956575" y="681715"/>
                </a:lnTo>
                <a:lnTo>
                  <a:pt x="1990575" y="647715"/>
                </a:lnTo>
                <a:lnTo>
                  <a:pt x="2012873" y="604599"/>
                </a:lnTo>
                <a:lnTo>
                  <a:pt x="2020880" y="554956"/>
                </a:lnTo>
                <a:lnTo>
                  <a:pt x="2020880" y="157063"/>
                </a:lnTo>
                <a:lnTo>
                  <a:pt x="2012873" y="107420"/>
                </a:lnTo>
                <a:lnTo>
                  <a:pt x="1990575" y="64304"/>
                </a:lnTo>
                <a:lnTo>
                  <a:pt x="1956575" y="30304"/>
                </a:lnTo>
                <a:lnTo>
                  <a:pt x="1913460" y="8007"/>
                </a:lnTo>
                <a:lnTo>
                  <a:pt x="1863817" y="0"/>
                </a:lnTo>
                <a:close/>
              </a:path>
            </a:pathLst>
          </a:custGeom>
          <a:solidFill>
            <a:srgbClr val="538BC9"/>
          </a:solidFill>
        </p:spPr>
        <p:txBody>
          <a:bodyPr wrap="square" lIns="0" tIns="0" rIns="0" bIns="0" rtlCol="0"/>
          <a:lstStyle/>
          <a:p>
            <a:endParaRPr/>
          </a:p>
        </p:txBody>
      </p:sp>
      <p:pic>
        <p:nvPicPr>
          <p:cNvPr id="22" name="bg object 22"/>
          <p:cNvPicPr/>
          <p:nvPr/>
        </p:nvPicPr>
        <p:blipFill>
          <a:blip r:embed="rId7" cstate="print"/>
          <a:stretch>
            <a:fillRect/>
          </a:stretch>
        </p:blipFill>
        <p:spPr>
          <a:xfrm>
            <a:off x="31412" y="10376647"/>
            <a:ext cx="2230298" cy="921437"/>
          </a:xfrm>
          <a:prstGeom prst="rect">
            <a:avLst/>
          </a:prstGeom>
        </p:spPr>
      </p:pic>
      <p:sp>
        <p:nvSpPr>
          <p:cNvPr id="23" name="bg object 23"/>
          <p:cNvSpPr/>
          <p:nvPr/>
        </p:nvSpPr>
        <p:spPr>
          <a:xfrm>
            <a:off x="94237" y="10439472"/>
            <a:ext cx="2021205" cy="712470"/>
          </a:xfrm>
          <a:custGeom>
            <a:avLst/>
            <a:gdLst/>
            <a:ahLst/>
            <a:cxnLst/>
            <a:rect l="l" t="t" r="r" b="b"/>
            <a:pathLst>
              <a:path w="2021205" h="712470">
                <a:moveTo>
                  <a:pt x="1863817" y="0"/>
                </a:moveTo>
                <a:lnTo>
                  <a:pt x="157063" y="0"/>
                </a:lnTo>
                <a:lnTo>
                  <a:pt x="107420" y="8007"/>
                </a:lnTo>
                <a:lnTo>
                  <a:pt x="64304" y="30304"/>
                </a:lnTo>
                <a:lnTo>
                  <a:pt x="30304" y="64304"/>
                </a:lnTo>
                <a:lnTo>
                  <a:pt x="8007" y="107420"/>
                </a:lnTo>
                <a:lnTo>
                  <a:pt x="0" y="157063"/>
                </a:lnTo>
                <a:lnTo>
                  <a:pt x="0" y="554956"/>
                </a:lnTo>
                <a:lnTo>
                  <a:pt x="8007" y="604599"/>
                </a:lnTo>
                <a:lnTo>
                  <a:pt x="30304" y="647715"/>
                </a:lnTo>
                <a:lnTo>
                  <a:pt x="64304" y="681715"/>
                </a:lnTo>
                <a:lnTo>
                  <a:pt x="107420" y="704012"/>
                </a:lnTo>
                <a:lnTo>
                  <a:pt x="157063" y="712020"/>
                </a:lnTo>
                <a:lnTo>
                  <a:pt x="1863817" y="712020"/>
                </a:lnTo>
                <a:lnTo>
                  <a:pt x="1913460" y="704012"/>
                </a:lnTo>
                <a:lnTo>
                  <a:pt x="1956575" y="681715"/>
                </a:lnTo>
                <a:lnTo>
                  <a:pt x="1990575" y="647715"/>
                </a:lnTo>
                <a:lnTo>
                  <a:pt x="2012873" y="604599"/>
                </a:lnTo>
                <a:lnTo>
                  <a:pt x="2020880" y="554956"/>
                </a:lnTo>
                <a:lnTo>
                  <a:pt x="2020880" y="157063"/>
                </a:lnTo>
                <a:lnTo>
                  <a:pt x="2012873" y="107420"/>
                </a:lnTo>
                <a:lnTo>
                  <a:pt x="1990575" y="64304"/>
                </a:lnTo>
                <a:lnTo>
                  <a:pt x="1956575" y="30304"/>
                </a:lnTo>
                <a:lnTo>
                  <a:pt x="1913460" y="8007"/>
                </a:lnTo>
                <a:lnTo>
                  <a:pt x="1863817" y="0"/>
                </a:lnTo>
                <a:close/>
              </a:path>
            </a:pathLst>
          </a:custGeom>
          <a:solidFill>
            <a:srgbClr val="538BC9"/>
          </a:solidFill>
        </p:spPr>
        <p:txBody>
          <a:bodyPr wrap="square" lIns="0" tIns="0" rIns="0" bIns="0" rtlCol="0"/>
          <a:lstStyle/>
          <a:p>
            <a:endParaRPr/>
          </a:p>
        </p:txBody>
      </p:sp>
      <p:sp>
        <p:nvSpPr>
          <p:cNvPr id="2" name="Holder 2"/>
          <p:cNvSpPr>
            <a:spLocks noGrp="1"/>
          </p:cNvSpPr>
          <p:nvPr>
            <p:ph type="title"/>
          </p:nvPr>
        </p:nvSpPr>
        <p:spPr/>
        <p:txBody>
          <a:bodyPr lIns="0" tIns="0" rIns="0" bIns="0"/>
          <a:lstStyle>
            <a:lvl1pPr>
              <a:defRPr sz="4450" b="0" i="0">
                <a:solidFill>
                  <a:schemeClr val="bg1"/>
                </a:solidFill>
                <a:latin typeface="Arial MT"/>
                <a:cs typeface="Arial MT"/>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11/10/2021</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obj" preserve="1">
  <p:cSld name="Blank">
    <p:bg>
      <p:bgPr>
        <a:solidFill>
          <a:schemeClr val="bg1"/>
        </a:solidFill>
        <a:effectLst/>
      </p:bgPr>
    </p:bg>
    <p:spTree>
      <p:nvGrpSpPr>
        <p:cNvPr id="1" name=""/>
        <p:cNvGrpSpPr/>
        <p:nvPr/>
      </p:nvGrpSpPr>
      <p:grpSpPr>
        <a:xfrm>
          <a:off x="0" y="0"/>
          <a:ext cx="0" cy="0"/>
          <a:chOff x="0" y="0"/>
          <a:chExt cx="0" cy="0"/>
        </a:xfrm>
      </p:grpSpPr>
      <p:pic>
        <p:nvPicPr>
          <p:cNvPr id="16" name="bg object 16"/>
          <p:cNvPicPr/>
          <p:nvPr/>
        </p:nvPicPr>
        <p:blipFill>
          <a:blip r:embed="rId2" cstate="print"/>
          <a:stretch>
            <a:fillRect/>
          </a:stretch>
        </p:blipFill>
        <p:spPr>
          <a:xfrm>
            <a:off x="0" y="0"/>
            <a:ext cx="20104099" cy="11308556"/>
          </a:xfrm>
          <a:prstGeom prst="rect">
            <a:avLst/>
          </a:prstGeom>
        </p:spPr>
      </p:pic>
      <p:pic>
        <p:nvPicPr>
          <p:cNvPr id="17" name="bg object 17"/>
          <p:cNvPicPr/>
          <p:nvPr/>
        </p:nvPicPr>
        <p:blipFill>
          <a:blip r:embed="rId3" cstate="print"/>
          <a:stretch>
            <a:fillRect/>
          </a:stretch>
        </p:blipFill>
        <p:spPr>
          <a:xfrm>
            <a:off x="0" y="10219583"/>
            <a:ext cx="20104100" cy="1088972"/>
          </a:xfrm>
          <a:prstGeom prst="rect">
            <a:avLst/>
          </a:prstGeom>
        </p:spPr>
      </p:pic>
      <p:pic>
        <p:nvPicPr>
          <p:cNvPr id="18" name="bg object 18"/>
          <p:cNvPicPr/>
          <p:nvPr/>
        </p:nvPicPr>
        <p:blipFill>
          <a:blip r:embed="rId4" cstate="print"/>
          <a:stretch>
            <a:fillRect/>
          </a:stretch>
        </p:blipFill>
        <p:spPr>
          <a:xfrm>
            <a:off x="0" y="10282409"/>
            <a:ext cx="20104099" cy="1026146"/>
          </a:xfrm>
          <a:prstGeom prst="rect">
            <a:avLst/>
          </a:prstGeom>
        </p:spPr>
      </p:pic>
      <p:pic>
        <p:nvPicPr>
          <p:cNvPr id="19" name="bg object 19"/>
          <p:cNvPicPr/>
          <p:nvPr/>
        </p:nvPicPr>
        <p:blipFill>
          <a:blip r:embed="rId5" cstate="print"/>
          <a:stretch>
            <a:fillRect/>
          </a:stretch>
        </p:blipFill>
        <p:spPr>
          <a:xfrm>
            <a:off x="0" y="0"/>
            <a:ext cx="20104099" cy="617782"/>
          </a:xfrm>
          <a:prstGeom prst="rect">
            <a:avLst/>
          </a:prstGeom>
        </p:spPr>
      </p:pic>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11/10/2021</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 Id="rId9" Type="http://schemas.openxmlformats.org/officeDocument/2006/relationships/image" Target="../media/image3.jp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6" name="bg object 16"/>
          <p:cNvPicPr/>
          <p:nvPr/>
        </p:nvPicPr>
        <p:blipFill>
          <a:blip r:embed="rId7" cstate="print"/>
          <a:stretch>
            <a:fillRect/>
          </a:stretch>
        </p:blipFill>
        <p:spPr>
          <a:xfrm>
            <a:off x="0" y="0"/>
            <a:ext cx="20104099" cy="11308556"/>
          </a:xfrm>
          <a:prstGeom prst="rect">
            <a:avLst/>
          </a:prstGeom>
        </p:spPr>
      </p:pic>
      <p:pic>
        <p:nvPicPr>
          <p:cNvPr id="17" name="bg object 17"/>
          <p:cNvPicPr/>
          <p:nvPr/>
        </p:nvPicPr>
        <p:blipFill>
          <a:blip r:embed="rId8" cstate="print"/>
          <a:stretch>
            <a:fillRect/>
          </a:stretch>
        </p:blipFill>
        <p:spPr>
          <a:xfrm>
            <a:off x="0" y="10219583"/>
            <a:ext cx="20104100" cy="1088972"/>
          </a:xfrm>
          <a:prstGeom prst="rect">
            <a:avLst/>
          </a:prstGeom>
        </p:spPr>
      </p:pic>
      <p:pic>
        <p:nvPicPr>
          <p:cNvPr id="18" name="bg object 18"/>
          <p:cNvPicPr/>
          <p:nvPr/>
        </p:nvPicPr>
        <p:blipFill>
          <a:blip r:embed="rId9" cstate="print"/>
          <a:stretch>
            <a:fillRect/>
          </a:stretch>
        </p:blipFill>
        <p:spPr>
          <a:xfrm>
            <a:off x="0" y="10282409"/>
            <a:ext cx="20104099" cy="1026146"/>
          </a:xfrm>
          <a:prstGeom prst="rect">
            <a:avLst/>
          </a:prstGeom>
        </p:spPr>
      </p:pic>
      <p:sp>
        <p:nvSpPr>
          <p:cNvPr id="2" name="Holder 2"/>
          <p:cNvSpPr>
            <a:spLocks noGrp="1"/>
          </p:cNvSpPr>
          <p:nvPr>
            <p:ph type="title"/>
          </p:nvPr>
        </p:nvSpPr>
        <p:spPr>
          <a:xfrm>
            <a:off x="255033" y="798793"/>
            <a:ext cx="19594033" cy="3300729"/>
          </a:xfrm>
          <a:prstGeom prst="rect">
            <a:avLst/>
          </a:prstGeom>
        </p:spPr>
        <p:txBody>
          <a:bodyPr wrap="square" lIns="0" tIns="0" rIns="0" bIns="0">
            <a:spAutoFit/>
          </a:bodyPr>
          <a:lstStyle>
            <a:lvl1pPr>
              <a:defRPr sz="4450" b="0" i="0">
                <a:solidFill>
                  <a:schemeClr val="bg1"/>
                </a:solidFill>
                <a:latin typeface="Arial MT"/>
                <a:cs typeface="Arial MT"/>
              </a:defRPr>
            </a:lvl1pPr>
          </a:lstStyle>
          <a:p>
            <a:endParaRPr/>
          </a:p>
        </p:txBody>
      </p:sp>
      <p:sp>
        <p:nvSpPr>
          <p:cNvPr id="3" name="Holder 3"/>
          <p:cNvSpPr>
            <a:spLocks noGrp="1"/>
          </p:cNvSpPr>
          <p:nvPr>
            <p:ph type="body" idx="1"/>
          </p:nvPr>
        </p:nvSpPr>
        <p:spPr>
          <a:xfrm>
            <a:off x="1879321" y="5170388"/>
            <a:ext cx="16345456" cy="3300729"/>
          </a:xfrm>
          <a:prstGeom prst="rect">
            <a:avLst/>
          </a:prstGeom>
        </p:spPr>
        <p:txBody>
          <a:bodyPr wrap="square" lIns="0" tIns="0" rIns="0" bIns="0">
            <a:spAutoFit/>
          </a:bodyPr>
          <a:lstStyle>
            <a:lvl1pPr>
              <a:defRPr b="0" i="0">
                <a:solidFill>
                  <a:schemeClr val="tx1"/>
                </a:solidFill>
              </a:defRPr>
            </a:lvl1pPr>
          </a:lstStyle>
          <a:p>
            <a:endParaRPr/>
          </a:p>
        </p:txBody>
      </p:sp>
      <p:sp>
        <p:nvSpPr>
          <p:cNvPr id="4" name="Holder 4"/>
          <p:cNvSpPr>
            <a:spLocks noGrp="1"/>
          </p:cNvSpPr>
          <p:nvPr>
            <p:ph type="ftr" sz="quarter" idx="5"/>
          </p:nvPr>
        </p:nvSpPr>
        <p:spPr>
          <a:xfrm>
            <a:off x="6835394" y="10517696"/>
            <a:ext cx="6433312" cy="565467"/>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1005205" y="10517696"/>
            <a:ext cx="4623943" cy="565467"/>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11/10/2021</a:t>
            </a:fld>
            <a:endParaRPr lang="en-US"/>
          </a:p>
        </p:txBody>
      </p:sp>
      <p:sp>
        <p:nvSpPr>
          <p:cNvPr id="6" name="Holder 6"/>
          <p:cNvSpPr>
            <a:spLocks noGrp="1"/>
          </p:cNvSpPr>
          <p:nvPr>
            <p:ph type="sldNum" sz="quarter" idx="7"/>
          </p:nvPr>
        </p:nvSpPr>
        <p:spPr>
          <a:xfrm>
            <a:off x="14474953" y="10517696"/>
            <a:ext cx="4623943" cy="565467"/>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a:t>
            </a:fld>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image" Target="../media/image5.png"/><Relationship Id="rId1" Type="http://schemas.openxmlformats.org/officeDocument/2006/relationships/slideLayout" Target="../slideLayouts/slideLayout2.xml"/><Relationship Id="rId6" Type="http://schemas.openxmlformats.org/officeDocument/2006/relationships/hyperlink" Target="http://www.planbee.com/" TargetMode="External"/><Relationship Id="rId5" Type="http://schemas.openxmlformats.org/officeDocument/2006/relationships/image" Target="../media/image7.png"/><Relationship Id="rId4" Type="http://schemas.openxmlformats.org/officeDocument/2006/relationships/slide" Target="slide2.xml"/></Relationships>
</file>

<file path=ppt/slides/_rels/slide2.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hyperlink" Target="http://www.planbee.com/" TargetMode="External"/><Relationship Id="rId2" Type="http://schemas.openxmlformats.org/officeDocument/2006/relationships/image" Target="../media/image8.png"/><Relationship Id="rId1" Type="http://schemas.openxmlformats.org/officeDocument/2006/relationships/slideLayout" Target="../slideLayouts/slideLayout4.xml"/><Relationship Id="rId6" Type="http://schemas.openxmlformats.org/officeDocument/2006/relationships/slide" Target="slide3.xml"/><Relationship Id="rId5" Type="http://schemas.openxmlformats.org/officeDocument/2006/relationships/slide" Target="slide1.xml"/><Relationship Id="rId4" Type="http://schemas.openxmlformats.org/officeDocument/2006/relationships/image" Target="../media/image9.png"/></Relationships>
</file>

<file path=ppt/slides/_rels/slide3.xml.rels><?xml version="1.0" encoding="UTF-8" standalone="yes"?>
<Relationships xmlns="http://schemas.openxmlformats.org/package/2006/relationships"><Relationship Id="rId8" Type="http://schemas.openxmlformats.org/officeDocument/2006/relationships/slide" Target="slide3.xml"/><Relationship Id="rId3" Type="http://schemas.openxmlformats.org/officeDocument/2006/relationships/image" Target="../media/image5.png"/><Relationship Id="rId7" Type="http://schemas.openxmlformats.org/officeDocument/2006/relationships/slide" Target="slide1.xml"/><Relationship Id="rId2" Type="http://schemas.openxmlformats.org/officeDocument/2006/relationships/image" Target="../media/image4.jpg"/><Relationship Id="rId1" Type="http://schemas.openxmlformats.org/officeDocument/2006/relationships/slideLayout" Target="../slideLayouts/slideLayout2.xml"/><Relationship Id="rId6" Type="http://schemas.openxmlformats.org/officeDocument/2006/relationships/image" Target="../media/image10.jpg"/><Relationship Id="rId5" Type="http://schemas.openxmlformats.org/officeDocument/2006/relationships/image" Target="../media/image7.png"/><Relationship Id="rId4" Type="http://schemas.openxmlformats.org/officeDocument/2006/relationships/image" Target="../media/image6.png"/><Relationship Id="rId9" Type="http://schemas.openxmlformats.org/officeDocument/2006/relationships/hyperlink" Target="http://www.planbee.com/"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image" Target="../media/image7.png"/><Relationship Id="rId1" Type="http://schemas.openxmlformats.org/officeDocument/2006/relationships/slideLayout" Target="../slideLayouts/slideLayout4.xml"/><Relationship Id="rId6" Type="http://schemas.openxmlformats.org/officeDocument/2006/relationships/hyperlink" Target="http://www.planbee.com/" TargetMode="External"/><Relationship Id="rId5" Type="http://schemas.openxmlformats.org/officeDocument/2006/relationships/slide" Target="slide3.xml"/><Relationship Id="rId4" Type="http://schemas.openxmlformats.org/officeDocument/2006/relationships/slide" Target="slide1.xml"/></Relationships>
</file>

<file path=ppt/slides/_rels/slide5.xml.rels><?xml version="1.0" encoding="UTF-8" standalone="yes"?>
<Relationships xmlns="http://schemas.openxmlformats.org/package/2006/relationships"><Relationship Id="rId8" Type="http://schemas.openxmlformats.org/officeDocument/2006/relationships/slide" Target="slide1.xml"/><Relationship Id="rId3" Type="http://schemas.openxmlformats.org/officeDocument/2006/relationships/image" Target="../media/image5.png"/><Relationship Id="rId7" Type="http://schemas.openxmlformats.org/officeDocument/2006/relationships/image" Target="../media/image13.jpg"/><Relationship Id="rId2" Type="http://schemas.openxmlformats.org/officeDocument/2006/relationships/image" Target="../media/image4.jpg"/><Relationship Id="rId1" Type="http://schemas.openxmlformats.org/officeDocument/2006/relationships/slideLayout" Target="../slideLayouts/slideLayout2.xml"/><Relationship Id="rId6" Type="http://schemas.openxmlformats.org/officeDocument/2006/relationships/image" Target="../media/image12.png"/><Relationship Id="rId5" Type="http://schemas.openxmlformats.org/officeDocument/2006/relationships/image" Target="../media/image7.png"/><Relationship Id="rId10" Type="http://schemas.openxmlformats.org/officeDocument/2006/relationships/hyperlink" Target="http://www.planbee.com/" TargetMode="External"/><Relationship Id="rId4" Type="http://schemas.openxmlformats.org/officeDocument/2006/relationships/image" Target="../media/image6.png"/><Relationship Id="rId9" Type="http://schemas.openxmlformats.org/officeDocument/2006/relationships/slide" Target="slide3.xml"/></Relationships>
</file>

<file path=ppt/slides/_rels/slide6.xml.rels><?xml version="1.0" encoding="UTF-8" standalone="yes"?>
<Relationships xmlns="http://schemas.openxmlformats.org/package/2006/relationships"><Relationship Id="rId8" Type="http://schemas.openxmlformats.org/officeDocument/2006/relationships/hyperlink" Target="http://www.planbee.com/" TargetMode="External"/><Relationship Id="rId3" Type="http://schemas.openxmlformats.org/officeDocument/2006/relationships/image" Target="../media/image6.png"/><Relationship Id="rId7" Type="http://schemas.openxmlformats.org/officeDocument/2006/relationships/slide" Target="slide3.xml"/><Relationship Id="rId2" Type="http://schemas.openxmlformats.org/officeDocument/2006/relationships/image" Target="../media/image5.png"/><Relationship Id="rId1" Type="http://schemas.openxmlformats.org/officeDocument/2006/relationships/slideLayout" Target="../slideLayouts/slideLayout5.xml"/><Relationship Id="rId6" Type="http://schemas.openxmlformats.org/officeDocument/2006/relationships/slide" Target="slide1.xml"/><Relationship Id="rId5" Type="http://schemas.openxmlformats.org/officeDocument/2006/relationships/image" Target="../media/image14.jp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15.png"/><Relationship Id="rId7" Type="http://schemas.openxmlformats.org/officeDocument/2006/relationships/image" Target="../media/image6.png"/><Relationship Id="rId12" Type="http://schemas.openxmlformats.org/officeDocument/2006/relationships/hyperlink" Target="http://www.planbee.com/" TargetMode="External"/><Relationship Id="rId2" Type="http://schemas.openxmlformats.org/officeDocument/2006/relationships/image" Target="../media/image1.png"/><Relationship Id="rId1" Type="http://schemas.openxmlformats.org/officeDocument/2006/relationships/slideLayout" Target="../slideLayouts/slideLayout2.xml"/><Relationship Id="rId6" Type="http://schemas.openxmlformats.org/officeDocument/2006/relationships/image" Target="../media/image4.jpg"/><Relationship Id="rId11" Type="http://schemas.openxmlformats.org/officeDocument/2006/relationships/slide" Target="slide3.xml"/><Relationship Id="rId5" Type="http://schemas.openxmlformats.org/officeDocument/2006/relationships/image" Target="../media/image3.jpg"/><Relationship Id="rId10" Type="http://schemas.openxmlformats.org/officeDocument/2006/relationships/slide" Target="slide1.xml"/><Relationship Id="rId4" Type="http://schemas.openxmlformats.org/officeDocument/2006/relationships/image" Target="../media/image2.png"/><Relationship Id="rId9" Type="http://schemas.openxmlformats.org/officeDocument/2006/relationships/image" Target="../media/image5.png"/></Relationships>
</file>

<file path=ppt/slides/_rels/slide8.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6.jpg"/><Relationship Id="rId7" Type="http://schemas.openxmlformats.org/officeDocument/2006/relationships/image" Target="../media/image5.png"/><Relationship Id="rId12" Type="http://schemas.openxmlformats.org/officeDocument/2006/relationships/hyperlink" Target="http://www.planbee.com/" TargetMode="External"/><Relationship Id="rId2" Type="http://schemas.openxmlformats.org/officeDocument/2006/relationships/image" Target="../media/image1.png"/><Relationship Id="rId1" Type="http://schemas.openxmlformats.org/officeDocument/2006/relationships/slideLayout" Target="../slideLayouts/slideLayout5.xml"/><Relationship Id="rId6" Type="http://schemas.openxmlformats.org/officeDocument/2006/relationships/image" Target="../media/image4.jpg"/><Relationship Id="rId11" Type="http://schemas.openxmlformats.org/officeDocument/2006/relationships/slide" Target="slide3.xml"/><Relationship Id="rId5" Type="http://schemas.openxmlformats.org/officeDocument/2006/relationships/image" Target="../media/image3.jpg"/><Relationship Id="rId10" Type="http://schemas.openxmlformats.org/officeDocument/2006/relationships/slide" Target="slide1.xml"/><Relationship Id="rId4" Type="http://schemas.openxmlformats.org/officeDocument/2006/relationships/image" Target="../media/image2.png"/><Relationship Id="rId9" Type="http://schemas.openxmlformats.org/officeDocument/2006/relationships/image" Target="../media/image7.png"/></Relationships>
</file>

<file path=ppt/slides/_rels/slide9.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7.png"/><Relationship Id="rId1" Type="http://schemas.openxmlformats.org/officeDocument/2006/relationships/slideLayout" Target="../slideLayouts/slideLayout5.xml"/><Relationship Id="rId6" Type="http://schemas.openxmlformats.org/officeDocument/2006/relationships/image" Target="../media/image5.png"/><Relationship Id="rId11" Type="http://schemas.openxmlformats.org/officeDocument/2006/relationships/hyperlink" Target="http://www.planbee.com/" TargetMode="External"/><Relationship Id="rId5" Type="http://schemas.openxmlformats.org/officeDocument/2006/relationships/image" Target="../media/image4.jpg"/><Relationship Id="rId10" Type="http://schemas.openxmlformats.org/officeDocument/2006/relationships/slide" Target="slide3.xml"/><Relationship Id="rId4" Type="http://schemas.openxmlformats.org/officeDocument/2006/relationships/image" Target="../media/image3.jpg"/><Relationship Id="rId9" Type="http://schemas.openxmlformats.org/officeDocument/2006/relationships/slide" Target="slide1.xml"/></Relationships>
</file>

<file path=ppt/slides/_rels/slide10.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8.png"/><Relationship Id="rId1" Type="http://schemas.openxmlformats.org/officeDocument/2006/relationships/slideLayout" Target="../slideLayouts/slideLayout5.xml"/><Relationship Id="rId6" Type="http://schemas.openxmlformats.org/officeDocument/2006/relationships/image" Target="../media/image5.png"/><Relationship Id="rId11" Type="http://schemas.openxmlformats.org/officeDocument/2006/relationships/hyperlink" Target="http://www.planbee.com/" TargetMode="External"/><Relationship Id="rId5" Type="http://schemas.openxmlformats.org/officeDocument/2006/relationships/image" Target="../media/image4.jpg"/><Relationship Id="rId10" Type="http://schemas.openxmlformats.org/officeDocument/2006/relationships/slide" Target="slide3.xml"/><Relationship Id="rId4" Type="http://schemas.openxmlformats.org/officeDocument/2006/relationships/image" Target="../media/image3.jpg"/><Relationship Id="rId9" Type="http://schemas.openxmlformats.org/officeDocument/2006/relationships/slide" Target="slide1.xml"/></Relationships>
</file>

<file path=ppt/slides/_rels/slide11.xml.rels><?xml version="1.0" encoding="UTF-8" standalone="yes"?>
<Relationships xmlns="http://schemas.openxmlformats.org/package/2006/relationships"><Relationship Id="rId8" Type="http://schemas.openxmlformats.org/officeDocument/2006/relationships/slide" Target="slide3.xml"/><Relationship Id="rId3" Type="http://schemas.openxmlformats.org/officeDocument/2006/relationships/image" Target="../media/image5.png"/><Relationship Id="rId7" Type="http://schemas.openxmlformats.org/officeDocument/2006/relationships/slide" Target="slide1.xml"/><Relationship Id="rId2" Type="http://schemas.openxmlformats.org/officeDocument/2006/relationships/image" Target="../media/image4.jpg"/><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7.png"/><Relationship Id="rId4" Type="http://schemas.openxmlformats.org/officeDocument/2006/relationships/image" Target="../media/image6.png"/><Relationship Id="rId9" Type="http://schemas.openxmlformats.org/officeDocument/2006/relationships/hyperlink" Target="http://www.planbee.com/" TargetMode="Externa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5.xml"/><Relationship Id="rId6" Type="http://schemas.openxmlformats.org/officeDocument/2006/relationships/image" Target="../media/image20.jpg"/><Relationship Id="rId5" Type="http://schemas.openxmlformats.org/officeDocument/2006/relationships/slide" Target="slide11.xml"/><Relationship Id="rId4" Type="http://schemas.openxmlformats.org/officeDocument/2006/relationships/hyperlink" Target="http://www.planbee.com/" TargetMode="Externa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0" y="10219583"/>
            <a:ext cx="20104100" cy="1089025"/>
            <a:chOff x="0" y="10219583"/>
            <a:chExt cx="20104100" cy="1089025"/>
          </a:xfrm>
        </p:grpSpPr>
        <p:pic>
          <p:nvPicPr>
            <p:cNvPr id="3" name="object 3"/>
            <p:cNvPicPr/>
            <p:nvPr/>
          </p:nvPicPr>
          <p:blipFill>
            <a:blip r:embed="rId2" cstate="print"/>
            <a:stretch>
              <a:fillRect/>
            </a:stretch>
          </p:blipFill>
          <p:spPr>
            <a:xfrm>
              <a:off x="17905214" y="10376647"/>
              <a:ext cx="2198885" cy="921437"/>
            </a:xfrm>
            <a:prstGeom prst="rect">
              <a:avLst/>
            </a:prstGeom>
          </p:spPr>
        </p:pic>
        <p:sp>
          <p:nvSpPr>
            <p:cNvPr id="4" name="object 4"/>
            <p:cNvSpPr/>
            <p:nvPr/>
          </p:nvSpPr>
          <p:spPr>
            <a:xfrm>
              <a:off x="17968039" y="10439472"/>
              <a:ext cx="2021205" cy="712470"/>
            </a:xfrm>
            <a:custGeom>
              <a:avLst/>
              <a:gdLst/>
              <a:ahLst/>
              <a:cxnLst/>
              <a:rect l="l" t="t" r="r" b="b"/>
              <a:pathLst>
                <a:path w="2021205" h="712470">
                  <a:moveTo>
                    <a:pt x="1863817" y="0"/>
                  </a:moveTo>
                  <a:lnTo>
                    <a:pt x="157063" y="0"/>
                  </a:lnTo>
                  <a:lnTo>
                    <a:pt x="107420" y="8007"/>
                  </a:lnTo>
                  <a:lnTo>
                    <a:pt x="64304" y="30304"/>
                  </a:lnTo>
                  <a:lnTo>
                    <a:pt x="30304" y="64304"/>
                  </a:lnTo>
                  <a:lnTo>
                    <a:pt x="8007" y="107420"/>
                  </a:lnTo>
                  <a:lnTo>
                    <a:pt x="0" y="157063"/>
                  </a:lnTo>
                  <a:lnTo>
                    <a:pt x="0" y="554956"/>
                  </a:lnTo>
                  <a:lnTo>
                    <a:pt x="8007" y="604599"/>
                  </a:lnTo>
                  <a:lnTo>
                    <a:pt x="30304" y="647715"/>
                  </a:lnTo>
                  <a:lnTo>
                    <a:pt x="64304" y="681715"/>
                  </a:lnTo>
                  <a:lnTo>
                    <a:pt x="107420" y="704012"/>
                  </a:lnTo>
                  <a:lnTo>
                    <a:pt x="157063" y="712020"/>
                  </a:lnTo>
                  <a:lnTo>
                    <a:pt x="1863817" y="712020"/>
                  </a:lnTo>
                  <a:lnTo>
                    <a:pt x="1913460" y="704012"/>
                  </a:lnTo>
                  <a:lnTo>
                    <a:pt x="1956575" y="681715"/>
                  </a:lnTo>
                  <a:lnTo>
                    <a:pt x="1990575" y="647715"/>
                  </a:lnTo>
                  <a:lnTo>
                    <a:pt x="2012873" y="604599"/>
                  </a:lnTo>
                  <a:lnTo>
                    <a:pt x="2020880" y="554956"/>
                  </a:lnTo>
                  <a:lnTo>
                    <a:pt x="2020880" y="157063"/>
                  </a:lnTo>
                  <a:lnTo>
                    <a:pt x="2012873" y="107420"/>
                  </a:lnTo>
                  <a:lnTo>
                    <a:pt x="1990575" y="64304"/>
                  </a:lnTo>
                  <a:lnTo>
                    <a:pt x="1956575" y="30304"/>
                  </a:lnTo>
                  <a:lnTo>
                    <a:pt x="1913460" y="8007"/>
                  </a:lnTo>
                  <a:lnTo>
                    <a:pt x="1863817" y="0"/>
                  </a:lnTo>
                  <a:close/>
                </a:path>
              </a:pathLst>
            </a:custGeom>
            <a:solidFill>
              <a:srgbClr val="538BC9"/>
            </a:solidFill>
          </p:spPr>
          <p:txBody>
            <a:bodyPr wrap="square" lIns="0" tIns="0" rIns="0" bIns="0" rtlCol="0"/>
            <a:lstStyle/>
            <a:p>
              <a:endParaRPr/>
            </a:p>
          </p:txBody>
        </p:sp>
      </p:grpSp>
      <p:sp>
        <p:nvSpPr>
          <p:cNvPr id="5" name="object 5"/>
          <p:cNvSpPr txBox="1"/>
          <p:nvPr/>
        </p:nvSpPr>
        <p:spPr>
          <a:xfrm>
            <a:off x="2889250" y="3867997"/>
            <a:ext cx="14004925" cy="1299715"/>
          </a:xfrm>
          <a:prstGeom prst="rect">
            <a:avLst/>
          </a:prstGeom>
        </p:spPr>
        <p:txBody>
          <a:bodyPr vert="horz" wrap="square" lIns="0" tIns="17145" rIns="0" bIns="0" rtlCol="0">
            <a:spAutoFit/>
          </a:bodyPr>
          <a:lstStyle/>
          <a:p>
            <a:pPr marL="12700">
              <a:lnSpc>
                <a:spcPts val="5025"/>
              </a:lnSpc>
              <a:spcBef>
                <a:spcPts val="135"/>
              </a:spcBef>
            </a:pPr>
            <a:r>
              <a:rPr sz="4250" u="sng" spc="254" dirty="0">
                <a:solidFill>
                  <a:schemeClr val="bg1"/>
                </a:solidFill>
                <a:uFill>
                  <a:solidFill>
                    <a:srgbClr val="FFFFFF"/>
                  </a:solidFill>
                </a:uFill>
                <a:latin typeface="Arial MT"/>
                <a:cs typeface="Arial MT"/>
              </a:rPr>
              <a:t>L</a:t>
            </a:r>
            <a:r>
              <a:rPr sz="4250" u="sng" spc="225" dirty="0">
                <a:solidFill>
                  <a:schemeClr val="bg1"/>
                </a:solidFill>
                <a:uFill>
                  <a:solidFill>
                    <a:srgbClr val="FFFFFF"/>
                  </a:solidFill>
                </a:uFill>
                <a:latin typeface="Arial MT"/>
                <a:cs typeface="Arial MT"/>
              </a:rPr>
              <a:t>O:</a:t>
            </a:r>
            <a:r>
              <a:rPr lang="en-GB" sz="4250" u="sng" dirty="0">
                <a:solidFill>
                  <a:schemeClr val="bg1"/>
                </a:solidFill>
                <a:uFill>
                  <a:solidFill>
                    <a:srgbClr val="FFFFFF"/>
                  </a:solidFill>
                </a:uFill>
                <a:latin typeface="Arial MT"/>
                <a:cs typeface="Arial MT"/>
              </a:rPr>
              <a:t>  t</a:t>
            </a:r>
            <a:r>
              <a:rPr sz="4250" u="sng" spc="15" dirty="0">
                <a:solidFill>
                  <a:schemeClr val="bg1"/>
                </a:solidFill>
                <a:latin typeface="Arial MT"/>
                <a:cs typeface="Arial MT"/>
              </a:rPr>
              <a:t>o</a:t>
            </a:r>
            <a:r>
              <a:rPr sz="4250" u="sng" spc="-110" dirty="0">
                <a:solidFill>
                  <a:schemeClr val="bg1"/>
                </a:solidFill>
                <a:latin typeface="Arial MT"/>
                <a:cs typeface="Arial MT"/>
              </a:rPr>
              <a:t> </a:t>
            </a:r>
            <a:r>
              <a:rPr sz="4250" u="sng" spc="215" dirty="0">
                <a:solidFill>
                  <a:srgbClr val="FFFFFF"/>
                </a:solidFill>
                <a:latin typeface="Arial MT"/>
                <a:cs typeface="Arial MT"/>
              </a:rPr>
              <a:t>explore</a:t>
            </a:r>
            <a:r>
              <a:rPr sz="4250" u="sng" spc="-110" dirty="0">
                <a:solidFill>
                  <a:srgbClr val="FFFFFF"/>
                </a:solidFill>
                <a:latin typeface="Arial MT"/>
                <a:cs typeface="Arial MT"/>
              </a:rPr>
              <a:t> </a:t>
            </a:r>
            <a:r>
              <a:rPr sz="4250" u="sng" spc="270" dirty="0">
                <a:solidFill>
                  <a:srgbClr val="FFFFFF"/>
                </a:solidFill>
                <a:latin typeface="Arial MT"/>
                <a:cs typeface="Arial MT"/>
              </a:rPr>
              <a:t>where</a:t>
            </a:r>
            <a:r>
              <a:rPr sz="4250" u="sng" spc="-114" dirty="0">
                <a:solidFill>
                  <a:srgbClr val="FFFFFF"/>
                </a:solidFill>
                <a:latin typeface="Arial MT"/>
                <a:cs typeface="Arial MT"/>
              </a:rPr>
              <a:t> </a:t>
            </a:r>
            <a:r>
              <a:rPr sz="4250" u="sng" spc="235" dirty="0">
                <a:solidFill>
                  <a:srgbClr val="FFFFFF"/>
                </a:solidFill>
                <a:latin typeface="Arial MT"/>
                <a:cs typeface="Arial MT"/>
              </a:rPr>
              <a:t>and</a:t>
            </a:r>
            <a:r>
              <a:rPr sz="4250" u="sng" spc="-110" dirty="0">
                <a:solidFill>
                  <a:srgbClr val="FFFFFF"/>
                </a:solidFill>
                <a:latin typeface="Arial MT"/>
                <a:cs typeface="Arial MT"/>
              </a:rPr>
              <a:t> </a:t>
            </a:r>
            <a:r>
              <a:rPr sz="4250" u="sng" spc="260" dirty="0">
                <a:solidFill>
                  <a:srgbClr val="FFFFFF"/>
                </a:solidFill>
                <a:latin typeface="Arial MT"/>
                <a:cs typeface="Arial MT"/>
              </a:rPr>
              <a:t>when</a:t>
            </a:r>
            <a:r>
              <a:rPr sz="4250" u="sng" spc="-110" dirty="0">
                <a:solidFill>
                  <a:srgbClr val="FFFFFF"/>
                </a:solidFill>
                <a:latin typeface="Arial MT"/>
                <a:cs typeface="Arial MT"/>
              </a:rPr>
              <a:t> </a:t>
            </a:r>
            <a:r>
              <a:rPr sz="4250" u="sng" spc="245" dirty="0">
                <a:solidFill>
                  <a:srgbClr val="FFFFFF"/>
                </a:solidFill>
                <a:latin typeface="Arial MT"/>
                <a:cs typeface="Arial MT"/>
              </a:rPr>
              <a:t>the</a:t>
            </a:r>
            <a:r>
              <a:rPr sz="4250" u="sng" spc="-105" dirty="0">
                <a:solidFill>
                  <a:srgbClr val="FFFFFF"/>
                </a:solidFill>
                <a:latin typeface="Arial MT"/>
                <a:cs typeface="Arial MT"/>
              </a:rPr>
              <a:t> </a:t>
            </a:r>
            <a:r>
              <a:rPr sz="4250" u="sng" spc="225" dirty="0">
                <a:solidFill>
                  <a:srgbClr val="FFFFFF"/>
                </a:solidFill>
                <a:latin typeface="Arial MT"/>
                <a:cs typeface="Arial MT"/>
              </a:rPr>
              <a:t>remains</a:t>
            </a:r>
            <a:r>
              <a:rPr sz="4250" u="sng" spc="-114" dirty="0">
                <a:solidFill>
                  <a:srgbClr val="FFFFFF"/>
                </a:solidFill>
                <a:latin typeface="Arial MT"/>
                <a:cs typeface="Arial MT"/>
              </a:rPr>
              <a:t> </a:t>
            </a:r>
            <a:r>
              <a:rPr sz="4250" u="sng" spc="235" dirty="0">
                <a:solidFill>
                  <a:srgbClr val="FFFFFF"/>
                </a:solidFill>
                <a:latin typeface="Arial MT"/>
                <a:cs typeface="Arial MT"/>
              </a:rPr>
              <a:t>of</a:t>
            </a:r>
            <a:r>
              <a:rPr sz="4250" u="sng" spc="375" dirty="0">
                <a:solidFill>
                  <a:srgbClr val="FFFFFF"/>
                </a:solidFill>
                <a:latin typeface="Arial MT"/>
                <a:cs typeface="Arial MT"/>
              </a:rPr>
              <a:t> </a:t>
            </a:r>
            <a:r>
              <a:rPr sz="4250" u="sng" spc="245" dirty="0">
                <a:solidFill>
                  <a:srgbClr val="FFFFFF"/>
                </a:solidFill>
                <a:latin typeface="Arial MT"/>
                <a:cs typeface="Arial MT"/>
              </a:rPr>
              <a:t>the</a:t>
            </a:r>
            <a:r>
              <a:rPr sz="4250" u="sng" spc="-110" dirty="0">
                <a:solidFill>
                  <a:srgbClr val="FFFFFF"/>
                </a:solidFill>
                <a:latin typeface="Arial MT"/>
                <a:cs typeface="Arial MT"/>
              </a:rPr>
              <a:t> </a:t>
            </a:r>
            <a:r>
              <a:rPr sz="4250" u="sng" spc="135" dirty="0">
                <a:solidFill>
                  <a:srgbClr val="FFFFFF"/>
                </a:solidFill>
                <a:latin typeface="Arial MT"/>
                <a:cs typeface="Arial MT"/>
              </a:rPr>
              <a:t>Mayan </a:t>
            </a:r>
            <a:r>
              <a:rPr sz="4250" u="sng" spc="-1165" dirty="0">
                <a:solidFill>
                  <a:srgbClr val="FFFFFF"/>
                </a:solidFill>
                <a:latin typeface="Arial MT"/>
                <a:cs typeface="Arial MT"/>
              </a:rPr>
              <a:t> </a:t>
            </a:r>
            <a:r>
              <a:rPr sz="4250" u="sng" spc="225" dirty="0">
                <a:solidFill>
                  <a:srgbClr val="FFFFFF"/>
                </a:solidFill>
                <a:latin typeface="Arial MT"/>
                <a:cs typeface="Arial MT"/>
              </a:rPr>
              <a:t>civilisation</a:t>
            </a:r>
            <a:r>
              <a:rPr sz="4250" u="sng" spc="-110" dirty="0">
                <a:solidFill>
                  <a:srgbClr val="FFFFFF"/>
                </a:solidFill>
                <a:latin typeface="Arial MT"/>
                <a:cs typeface="Arial MT"/>
              </a:rPr>
              <a:t> </a:t>
            </a:r>
            <a:r>
              <a:rPr sz="4250" u="sng" spc="265" dirty="0">
                <a:solidFill>
                  <a:srgbClr val="FFFFFF"/>
                </a:solidFill>
                <a:latin typeface="Arial MT"/>
                <a:cs typeface="Arial MT"/>
              </a:rPr>
              <a:t>were</a:t>
            </a:r>
            <a:r>
              <a:rPr sz="4250" u="sng" spc="-114" dirty="0">
                <a:solidFill>
                  <a:srgbClr val="FFFFFF"/>
                </a:solidFill>
                <a:latin typeface="Arial MT"/>
                <a:cs typeface="Arial MT"/>
              </a:rPr>
              <a:t> </a:t>
            </a:r>
            <a:r>
              <a:rPr sz="4250" u="sng" spc="235" dirty="0">
                <a:solidFill>
                  <a:srgbClr val="FFFFFF"/>
                </a:solidFill>
                <a:latin typeface="Arial MT"/>
                <a:cs typeface="Arial MT"/>
              </a:rPr>
              <a:t>discovered.</a:t>
            </a:r>
            <a:endParaRPr sz="4250" u="sng" dirty="0">
              <a:latin typeface="Arial MT"/>
              <a:cs typeface="Arial MT"/>
            </a:endParaRPr>
          </a:p>
        </p:txBody>
      </p:sp>
      <p:grpSp>
        <p:nvGrpSpPr>
          <p:cNvPr id="6" name="object 6"/>
          <p:cNvGrpSpPr/>
          <p:nvPr/>
        </p:nvGrpSpPr>
        <p:grpSpPr>
          <a:xfrm>
            <a:off x="1549691" y="1277447"/>
            <a:ext cx="17298035" cy="2146935"/>
            <a:chOff x="1549691" y="1277447"/>
            <a:chExt cx="17298035" cy="2146935"/>
          </a:xfrm>
        </p:grpSpPr>
        <p:sp>
          <p:nvSpPr>
            <p:cNvPr id="7" name="object 7"/>
            <p:cNvSpPr/>
            <p:nvPr/>
          </p:nvSpPr>
          <p:spPr>
            <a:xfrm>
              <a:off x="1570632" y="1298389"/>
              <a:ext cx="17256125" cy="2105025"/>
            </a:xfrm>
            <a:custGeom>
              <a:avLst/>
              <a:gdLst/>
              <a:ahLst/>
              <a:cxnLst/>
              <a:rect l="l" t="t" r="r" b="b"/>
              <a:pathLst>
                <a:path w="17256125" h="2105025">
                  <a:moveTo>
                    <a:pt x="17098955" y="0"/>
                  </a:moveTo>
                  <a:lnTo>
                    <a:pt x="157063" y="0"/>
                  </a:lnTo>
                  <a:lnTo>
                    <a:pt x="107420" y="8007"/>
                  </a:lnTo>
                  <a:lnTo>
                    <a:pt x="64304" y="30304"/>
                  </a:lnTo>
                  <a:lnTo>
                    <a:pt x="30304" y="64304"/>
                  </a:lnTo>
                  <a:lnTo>
                    <a:pt x="8007" y="107420"/>
                  </a:lnTo>
                  <a:lnTo>
                    <a:pt x="0" y="157063"/>
                  </a:lnTo>
                  <a:lnTo>
                    <a:pt x="0" y="1947584"/>
                  </a:lnTo>
                  <a:lnTo>
                    <a:pt x="8007" y="1997227"/>
                  </a:lnTo>
                  <a:lnTo>
                    <a:pt x="30304" y="2040342"/>
                  </a:lnTo>
                  <a:lnTo>
                    <a:pt x="64304" y="2074343"/>
                  </a:lnTo>
                  <a:lnTo>
                    <a:pt x="107420" y="2096640"/>
                  </a:lnTo>
                  <a:lnTo>
                    <a:pt x="157063" y="2104647"/>
                  </a:lnTo>
                  <a:lnTo>
                    <a:pt x="17098955" y="2104647"/>
                  </a:lnTo>
                  <a:lnTo>
                    <a:pt x="17148598" y="2096640"/>
                  </a:lnTo>
                  <a:lnTo>
                    <a:pt x="17191714" y="2074343"/>
                  </a:lnTo>
                  <a:lnTo>
                    <a:pt x="17225714" y="2040342"/>
                  </a:lnTo>
                  <a:lnTo>
                    <a:pt x="17248011" y="1997227"/>
                  </a:lnTo>
                  <a:lnTo>
                    <a:pt x="17256019" y="1947584"/>
                  </a:lnTo>
                  <a:lnTo>
                    <a:pt x="17256019" y="157063"/>
                  </a:lnTo>
                  <a:lnTo>
                    <a:pt x="17248011" y="107420"/>
                  </a:lnTo>
                  <a:lnTo>
                    <a:pt x="17225714" y="64304"/>
                  </a:lnTo>
                  <a:lnTo>
                    <a:pt x="17191714" y="30304"/>
                  </a:lnTo>
                  <a:lnTo>
                    <a:pt x="17148598" y="8007"/>
                  </a:lnTo>
                  <a:lnTo>
                    <a:pt x="17098955" y="0"/>
                  </a:lnTo>
                  <a:close/>
                </a:path>
              </a:pathLst>
            </a:custGeom>
            <a:solidFill>
              <a:srgbClr val="538BC9"/>
            </a:solidFill>
          </p:spPr>
          <p:txBody>
            <a:bodyPr wrap="square" lIns="0" tIns="0" rIns="0" bIns="0" rtlCol="0"/>
            <a:lstStyle/>
            <a:p>
              <a:endParaRPr/>
            </a:p>
          </p:txBody>
        </p:sp>
        <p:sp>
          <p:nvSpPr>
            <p:cNvPr id="8" name="object 8"/>
            <p:cNvSpPr/>
            <p:nvPr/>
          </p:nvSpPr>
          <p:spPr>
            <a:xfrm>
              <a:off x="1570632" y="1298389"/>
              <a:ext cx="17256125" cy="2105025"/>
            </a:xfrm>
            <a:custGeom>
              <a:avLst/>
              <a:gdLst/>
              <a:ahLst/>
              <a:cxnLst/>
              <a:rect l="l" t="t" r="r" b="b"/>
              <a:pathLst>
                <a:path w="17256125" h="2105025">
                  <a:moveTo>
                    <a:pt x="0" y="1947584"/>
                  </a:moveTo>
                  <a:lnTo>
                    <a:pt x="0" y="157063"/>
                  </a:lnTo>
                  <a:lnTo>
                    <a:pt x="8007" y="107420"/>
                  </a:lnTo>
                  <a:lnTo>
                    <a:pt x="30304" y="64304"/>
                  </a:lnTo>
                  <a:lnTo>
                    <a:pt x="64304" y="30304"/>
                  </a:lnTo>
                  <a:lnTo>
                    <a:pt x="107420" y="8007"/>
                  </a:lnTo>
                  <a:lnTo>
                    <a:pt x="157063" y="0"/>
                  </a:lnTo>
                  <a:lnTo>
                    <a:pt x="17098955" y="0"/>
                  </a:lnTo>
                  <a:lnTo>
                    <a:pt x="17148598" y="8007"/>
                  </a:lnTo>
                  <a:lnTo>
                    <a:pt x="17191714" y="30304"/>
                  </a:lnTo>
                  <a:lnTo>
                    <a:pt x="17225714" y="64304"/>
                  </a:lnTo>
                  <a:lnTo>
                    <a:pt x="17248011" y="107420"/>
                  </a:lnTo>
                  <a:lnTo>
                    <a:pt x="17256019" y="157063"/>
                  </a:lnTo>
                  <a:lnTo>
                    <a:pt x="17256019" y="1947584"/>
                  </a:lnTo>
                  <a:lnTo>
                    <a:pt x="17248011" y="1997227"/>
                  </a:lnTo>
                  <a:lnTo>
                    <a:pt x="17225714" y="2040342"/>
                  </a:lnTo>
                  <a:lnTo>
                    <a:pt x="17191714" y="2074343"/>
                  </a:lnTo>
                  <a:lnTo>
                    <a:pt x="17148598" y="2096640"/>
                  </a:lnTo>
                  <a:lnTo>
                    <a:pt x="17098955" y="2104647"/>
                  </a:lnTo>
                  <a:lnTo>
                    <a:pt x="157063" y="2104647"/>
                  </a:lnTo>
                  <a:lnTo>
                    <a:pt x="107420" y="2096640"/>
                  </a:lnTo>
                  <a:lnTo>
                    <a:pt x="64304" y="2074343"/>
                  </a:lnTo>
                  <a:lnTo>
                    <a:pt x="30304" y="2040342"/>
                  </a:lnTo>
                  <a:lnTo>
                    <a:pt x="8007" y="1997227"/>
                  </a:lnTo>
                  <a:lnTo>
                    <a:pt x="0" y="1947584"/>
                  </a:lnTo>
                  <a:close/>
                </a:path>
              </a:pathLst>
            </a:custGeom>
            <a:ln w="41883">
              <a:solidFill>
                <a:srgbClr val="FFFFFF"/>
              </a:solidFill>
            </a:ln>
          </p:spPr>
          <p:txBody>
            <a:bodyPr wrap="square" lIns="0" tIns="0" rIns="0" bIns="0" rtlCol="0"/>
            <a:lstStyle/>
            <a:p>
              <a:endParaRPr/>
            </a:p>
          </p:txBody>
        </p:sp>
      </p:grpSp>
      <p:grpSp>
        <p:nvGrpSpPr>
          <p:cNvPr id="9" name="object 9"/>
          <p:cNvGrpSpPr/>
          <p:nvPr/>
        </p:nvGrpSpPr>
        <p:grpSpPr>
          <a:xfrm>
            <a:off x="0" y="0"/>
            <a:ext cx="20104100" cy="648335"/>
            <a:chOff x="0" y="0"/>
            <a:chExt cx="20104100" cy="648335"/>
          </a:xfrm>
        </p:grpSpPr>
        <p:pic>
          <p:nvPicPr>
            <p:cNvPr id="10" name="object 10"/>
            <p:cNvPicPr/>
            <p:nvPr/>
          </p:nvPicPr>
          <p:blipFill>
            <a:blip r:embed="rId3" cstate="print"/>
            <a:stretch>
              <a:fillRect/>
            </a:stretch>
          </p:blipFill>
          <p:spPr>
            <a:xfrm>
              <a:off x="0" y="0"/>
              <a:ext cx="20104099" cy="617782"/>
            </a:xfrm>
            <a:prstGeom prst="rect">
              <a:avLst/>
            </a:prstGeom>
          </p:spPr>
        </p:pic>
        <p:sp>
          <p:nvSpPr>
            <p:cNvPr id="11" name="object 11"/>
            <p:cNvSpPr/>
            <p:nvPr/>
          </p:nvSpPr>
          <p:spPr>
            <a:xfrm>
              <a:off x="0" y="616540"/>
              <a:ext cx="20104100" cy="31750"/>
            </a:xfrm>
            <a:custGeom>
              <a:avLst/>
              <a:gdLst/>
              <a:ahLst/>
              <a:cxnLst/>
              <a:rect l="l" t="t" r="r" b="b"/>
              <a:pathLst>
                <a:path w="20104100" h="31750">
                  <a:moveTo>
                    <a:pt x="0" y="31412"/>
                  </a:moveTo>
                  <a:lnTo>
                    <a:pt x="0" y="0"/>
                  </a:lnTo>
                  <a:lnTo>
                    <a:pt x="20104099" y="0"/>
                  </a:lnTo>
                  <a:lnTo>
                    <a:pt x="20104099" y="31412"/>
                  </a:lnTo>
                  <a:lnTo>
                    <a:pt x="0" y="31412"/>
                  </a:lnTo>
                  <a:close/>
                </a:path>
              </a:pathLst>
            </a:custGeom>
            <a:solidFill>
              <a:srgbClr val="F6DDB4"/>
            </a:solidFill>
          </p:spPr>
          <p:txBody>
            <a:bodyPr wrap="square" lIns="0" tIns="0" rIns="0" bIns="0" rtlCol="0"/>
            <a:lstStyle/>
            <a:p>
              <a:endParaRPr/>
            </a:p>
          </p:txBody>
        </p:sp>
      </p:grpSp>
      <p:sp>
        <p:nvSpPr>
          <p:cNvPr id="12" name="object 12"/>
          <p:cNvSpPr txBox="1">
            <a:spLocks noGrp="1"/>
          </p:cNvSpPr>
          <p:nvPr>
            <p:ph type="title"/>
          </p:nvPr>
        </p:nvSpPr>
        <p:spPr>
          <a:xfrm>
            <a:off x="6096692" y="1442752"/>
            <a:ext cx="8203565" cy="1734820"/>
          </a:xfrm>
          <a:prstGeom prst="rect">
            <a:avLst/>
          </a:prstGeom>
        </p:spPr>
        <p:txBody>
          <a:bodyPr vert="horz" wrap="square" lIns="0" tIns="13970" rIns="0" bIns="0" rtlCol="0">
            <a:spAutoFit/>
          </a:bodyPr>
          <a:lstStyle/>
          <a:p>
            <a:pPr marL="12700">
              <a:lnSpc>
                <a:spcPct val="100000"/>
              </a:lnSpc>
              <a:spcBef>
                <a:spcPts val="110"/>
              </a:spcBef>
            </a:pPr>
            <a:r>
              <a:rPr sz="11200" spc="325" dirty="0"/>
              <a:t>The</a:t>
            </a:r>
            <a:r>
              <a:rPr sz="11200" spc="-375" dirty="0"/>
              <a:t> </a:t>
            </a:r>
            <a:r>
              <a:rPr sz="11200" spc="340" dirty="0"/>
              <a:t>Mayans</a:t>
            </a:r>
            <a:endParaRPr sz="11200"/>
          </a:p>
        </p:txBody>
      </p:sp>
      <p:sp>
        <p:nvSpPr>
          <p:cNvPr id="13" name="object 13"/>
          <p:cNvSpPr txBox="1"/>
          <p:nvPr/>
        </p:nvSpPr>
        <p:spPr>
          <a:xfrm>
            <a:off x="18409617" y="10521010"/>
            <a:ext cx="1138555" cy="528320"/>
          </a:xfrm>
          <a:prstGeom prst="rect">
            <a:avLst/>
          </a:prstGeom>
        </p:spPr>
        <p:txBody>
          <a:bodyPr vert="horz" wrap="square" lIns="0" tIns="12065" rIns="0" bIns="0" rtlCol="0">
            <a:spAutoFit/>
          </a:bodyPr>
          <a:lstStyle/>
          <a:p>
            <a:pPr marL="12700">
              <a:lnSpc>
                <a:spcPct val="100000"/>
              </a:lnSpc>
              <a:spcBef>
                <a:spcPts val="95"/>
              </a:spcBef>
            </a:pPr>
            <a:r>
              <a:rPr sz="3300" spc="-15" dirty="0">
                <a:solidFill>
                  <a:srgbClr val="FFFFFF"/>
                </a:solidFill>
                <a:latin typeface="Arial MT"/>
                <a:cs typeface="Arial MT"/>
                <a:hlinkClick r:id="rId4" action="ppaction://hlinksldjump"/>
              </a:rPr>
              <a:t>NEXT</a:t>
            </a:r>
            <a:endParaRPr sz="3300">
              <a:latin typeface="Arial MT"/>
              <a:cs typeface="Arial MT"/>
            </a:endParaRPr>
          </a:p>
        </p:txBody>
      </p:sp>
      <p:pic>
        <p:nvPicPr>
          <p:cNvPr id="14" name="object 14"/>
          <p:cNvPicPr/>
          <p:nvPr/>
        </p:nvPicPr>
        <p:blipFill>
          <a:blip r:embed="rId5" cstate="print"/>
          <a:stretch>
            <a:fillRect/>
          </a:stretch>
        </p:blipFill>
        <p:spPr>
          <a:xfrm>
            <a:off x="8931664" y="11057255"/>
            <a:ext cx="2240769" cy="251301"/>
          </a:xfrm>
          <a:prstGeom prst="rect">
            <a:avLst/>
          </a:prstGeom>
        </p:spPr>
      </p:pic>
      <p:sp>
        <p:nvSpPr>
          <p:cNvPr id="15" name="object 15"/>
          <p:cNvSpPr txBox="1"/>
          <p:nvPr/>
        </p:nvSpPr>
        <p:spPr>
          <a:xfrm>
            <a:off x="8915724" y="10977966"/>
            <a:ext cx="2266950" cy="327025"/>
          </a:xfrm>
          <a:prstGeom prst="rect">
            <a:avLst/>
          </a:prstGeom>
        </p:spPr>
        <p:txBody>
          <a:bodyPr vert="horz" wrap="square" lIns="0" tIns="15875" rIns="0" bIns="0" rtlCol="0">
            <a:spAutoFit/>
          </a:bodyPr>
          <a:lstStyle/>
          <a:p>
            <a:pPr marL="12700">
              <a:lnSpc>
                <a:spcPct val="100000"/>
              </a:lnSpc>
              <a:spcBef>
                <a:spcPts val="125"/>
              </a:spcBef>
            </a:pPr>
            <a:r>
              <a:rPr sz="1950" spc="110" dirty="0">
                <a:solidFill>
                  <a:srgbClr val="9C3A2E"/>
                </a:solidFill>
                <a:latin typeface="Arial MT"/>
                <a:cs typeface="Arial MT"/>
                <a:hlinkClick r:id="rId6"/>
              </a:rPr>
              <a:t>www.planbee.com</a:t>
            </a:r>
            <a:endParaRPr sz="1950">
              <a:latin typeface="Arial MT"/>
              <a:cs typeface="Arial MT"/>
            </a:endParaRPr>
          </a:p>
        </p:txBody>
      </p:sp>
      <p:sp>
        <p:nvSpPr>
          <p:cNvPr id="16" name="object 16"/>
          <p:cNvSpPr/>
          <p:nvPr/>
        </p:nvSpPr>
        <p:spPr>
          <a:xfrm>
            <a:off x="0" y="10255791"/>
            <a:ext cx="20104100" cy="31750"/>
          </a:xfrm>
          <a:custGeom>
            <a:avLst/>
            <a:gdLst/>
            <a:ahLst/>
            <a:cxnLst/>
            <a:rect l="l" t="t" r="r" b="b"/>
            <a:pathLst>
              <a:path w="20104100" h="31750">
                <a:moveTo>
                  <a:pt x="0" y="31412"/>
                </a:moveTo>
                <a:lnTo>
                  <a:pt x="0" y="0"/>
                </a:lnTo>
                <a:lnTo>
                  <a:pt x="20104099" y="0"/>
                </a:lnTo>
                <a:lnTo>
                  <a:pt x="20104099" y="31412"/>
                </a:lnTo>
                <a:lnTo>
                  <a:pt x="0" y="31412"/>
                </a:lnTo>
                <a:close/>
              </a:path>
            </a:pathLst>
          </a:custGeom>
          <a:solidFill>
            <a:srgbClr val="F6DDB4"/>
          </a:solidFill>
        </p:spPr>
        <p:txBody>
          <a:bodyPr wrap="square" lIns="0" tIns="0" rIns="0" bIns="0" rtlCol="0"/>
          <a:lstStyle/>
          <a:p>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0" y="1267485"/>
            <a:ext cx="20104100" cy="10031095"/>
            <a:chOff x="0" y="1267485"/>
            <a:chExt cx="20104100" cy="10031095"/>
          </a:xfrm>
        </p:grpSpPr>
        <p:pic>
          <p:nvPicPr>
            <p:cNvPr id="3" name="object 3"/>
            <p:cNvPicPr/>
            <p:nvPr/>
          </p:nvPicPr>
          <p:blipFill>
            <a:blip r:embed="rId2" cstate="print"/>
            <a:stretch>
              <a:fillRect/>
            </a:stretch>
          </p:blipFill>
          <p:spPr>
            <a:xfrm>
              <a:off x="1883577" y="1267485"/>
              <a:ext cx="3822930" cy="9131300"/>
            </a:xfrm>
            <a:prstGeom prst="rect">
              <a:avLst/>
            </a:prstGeom>
          </p:spPr>
        </p:pic>
        <p:sp>
          <p:nvSpPr>
            <p:cNvPr id="4" name="object 4"/>
            <p:cNvSpPr/>
            <p:nvPr/>
          </p:nvSpPr>
          <p:spPr>
            <a:xfrm>
              <a:off x="0" y="10255791"/>
              <a:ext cx="20104100" cy="31750"/>
            </a:xfrm>
            <a:custGeom>
              <a:avLst/>
              <a:gdLst/>
              <a:ahLst/>
              <a:cxnLst/>
              <a:rect l="l" t="t" r="r" b="b"/>
              <a:pathLst>
                <a:path w="20104100" h="31750">
                  <a:moveTo>
                    <a:pt x="0" y="31412"/>
                  </a:moveTo>
                  <a:lnTo>
                    <a:pt x="0" y="0"/>
                  </a:lnTo>
                  <a:lnTo>
                    <a:pt x="20104099" y="0"/>
                  </a:lnTo>
                  <a:lnTo>
                    <a:pt x="20104099" y="31412"/>
                  </a:lnTo>
                  <a:lnTo>
                    <a:pt x="0" y="31412"/>
                  </a:lnTo>
                  <a:close/>
                </a:path>
              </a:pathLst>
            </a:custGeom>
            <a:solidFill>
              <a:srgbClr val="F6DDB4"/>
            </a:solidFill>
          </p:spPr>
          <p:txBody>
            <a:bodyPr wrap="square" lIns="0" tIns="0" rIns="0" bIns="0" rtlCol="0"/>
            <a:lstStyle/>
            <a:p>
              <a:endParaRPr/>
            </a:p>
          </p:txBody>
        </p:sp>
      </p:grpSp>
      <p:pic>
        <p:nvPicPr>
          <p:cNvPr id="5" name="object 5"/>
          <p:cNvPicPr/>
          <p:nvPr/>
        </p:nvPicPr>
        <p:blipFill>
          <a:blip r:embed="rId3" cstate="print"/>
          <a:stretch>
            <a:fillRect/>
          </a:stretch>
        </p:blipFill>
        <p:spPr>
          <a:xfrm>
            <a:off x="8931664" y="11057255"/>
            <a:ext cx="2240769" cy="251301"/>
          </a:xfrm>
          <a:prstGeom prst="rect">
            <a:avLst/>
          </a:prstGeom>
        </p:spPr>
      </p:pic>
      <p:pic>
        <p:nvPicPr>
          <p:cNvPr id="6" name="object 6"/>
          <p:cNvPicPr/>
          <p:nvPr/>
        </p:nvPicPr>
        <p:blipFill>
          <a:blip r:embed="rId4" cstate="print"/>
          <a:stretch>
            <a:fillRect/>
          </a:stretch>
        </p:blipFill>
        <p:spPr>
          <a:xfrm>
            <a:off x="6382664" y="2753842"/>
            <a:ext cx="12663776" cy="5350581"/>
          </a:xfrm>
          <a:prstGeom prst="rect">
            <a:avLst/>
          </a:prstGeom>
        </p:spPr>
      </p:pic>
      <p:sp>
        <p:nvSpPr>
          <p:cNvPr id="7" name="object 7"/>
          <p:cNvSpPr txBox="1">
            <a:spLocks noGrp="1"/>
          </p:cNvSpPr>
          <p:nvPr>
            <p:ph type="title"/>
          </p:nvPr>
        </p:nvSpPr>
        <p:spPr>
          <a:xfrm>
            <a:off x="7234552" y="3599755"/>
            <a:ext cx="11496675" cy="3590925"/>
          </a:xfrm>
          <a:prstGeom prst="rect">
            <a:avLst/>
          </a:prstGeom>
        </p:spPr>
        <p:txBody>
          <a:bodyPr vert="horz" wrap="square" lIns="0" tIns="89535" rIns="0" bIns="0" rtlCol="0">
            <a:spAutoFit/>
          </a:bodyPr>
          <a:lstStyle/>
          <a:p>
            <a:pPr marL="12700" marR="5080" indent="2724785">
              <a:lnSpc>
                <a:spcPts val="9240"/>
              </a:lnSpc>
              <a:spcBef>
                <a:spcPts val="705"/>
              </a:spcBef>
            </a:pPr>
            <a:r>
              <a:rPr sz="8000" spc="260" dirty="0"/>
              <a:t>What </a:t>
            </a:r>
            <a:r>
              <a:rPr sz="8000" spc="465" dirty="0"/>
              <a:t>do </a:t>
            </a:r>
            <a:r>
              <a:rPr sz="8000" spc="325" dirty="0"/>
              <a:t>you </a:t>
            </a:r>
            <a:r>
              <a:rPr sz="8000" spc="330" dirty="0"/>
              <a:t> </a:t>
            </a:r>
            <a:r>
              <a:rPr sz="8000" spc="395" dirty="0"/>
              <a:t>already</a:t>
            </a:r>
            <a:r>
              <a:rPr sz="8000" spc="-245" dirty="0"/>
              <a:t> </a:t>
            </a:r>
            <a:r>
              <a:rPr sz="8000" spc="509" dirty="0"/>
              <a:t>know</a:t>
            </a:r>
            <a:r>
              <a:rPr sz="8000" spc="-245" dirty="0"/>
              <a:t> </a:t>
            </a:r>
            <a:r>
              <a:rPr sz="8000" spc="420" dirty="0"/>
              <a:t>about</a:t>
            </a:r>
            <a:r>
              <a:rPr sz="8000" spc="-235" dirty="0"/>
              <a:t> </a:t>
            </a:r>
            <a:r>
              <a:rPr sz="8000" spc="430" dirty="0"/>
              <a:t>the</a:t>
            </a:r>
            <a:endParaRPr sz="8000"/>
          </a:p>
          <a:p>
            <a:pPr marL="3589654">
              <a:lnSpc>
                <a:spcPts val="8985"/>
              </a:lnSpc>
            </a:pPr>
            <a:r>
              <a:rPr sz="8000" spc="220" dirty="0"/>
              <a:t>Mayans?</a:t>
            </a:r>
            <a:endParaRPr sz="8000"/>
          </a:p>
        </p:txBody>
      </p:sp>
      <p:sp>
        <p:nvSpPr>
          <p:cNvPr id="8" name="object 8"/>
          <p:cNvSpPr/>
          <p:nvPr/>
        </p:nvSpPr>
        <p:spPr>
          <a:xfrm>
            <a:off x="0" y="616540"/>
            <a:ext cx="20104100" cy="31750"/>
          </a:xfrm>
          <a:custGeom>
            <a:avLst/>
            <a:gdLst/>
            <a:ahLst/>
            <a:cxnLst/>
            <a:rect l="l" t="t" r="r" b="b"/>
            <a:pathLst>
              <a:path w="20104100" h="31750">
                <a:moveTo>
                  <a:pt x="0" y="31412"/>
                </a:moveTo>
                <a:lnTo>
                  <a:pt x="0" y="0"/>
                </a:lnTo>
                <a:lnTo>
                  <a:pt x="20104099" y="0"/>
                </a:lnTo>
                <a:lnTo>
                  <a:pt x="20104099" y="31412"/>
                </a:lnTo>
                <a:lnTo>
                  <a:pt x="0" y="31412"/>
                </a:lnTo>
                <a:close/>
              </a:path>
            </a:pathLst>
          </a:custGeom>
          <a:solidFill>
            <a:srgbClr val="F6DDB4"/>
          </a:solidFill>
        </p:spPr>
        <p:txBody>
          <a:bodyPr wrap="square" lIns="0" tIns="0" rIns="0" bIns="0" rtlCol="0"/>
          <a:lstStyle/>
          <a:p>
            <a:endParaRPr/>
          </a:p>
        </p:txBody>
      </p:sp>
      <p:sp>
        <p:nvSpPr>
          <p:cNvPr id="9" name="object 9"/>
          <p:cNvSpPr txBox="1"/>
          <p:nvPr/>
        </p:nvSpPr>
        <p:spPr>
          <a:xfrm>
            <a:off x="493890" y="10543506"/>
            <a:ext cx="1221740" cy="510540"/>
          </a:xfrm>
          <a:prstGeom prst="rect">
            <a:avLst/>
          </a:prstGeom>
        </p:spPr>
        <p:txBody>
          <a:bodyPr vert="horz" wrap="square" lIns="0" tIns="0" rIns="0" bIns="0" rtlCol="0">
            <a:spAutoFit/>
          </a:bodyPr>
          <a:lstStyle/>
          <a:p>
            <a:pPr marL="12700">
              <a:lnSpc>
                <a:spcPts val="3879"/>
              </a:lnSpc>
            </a:pPr>
            <a:r>
              <a:rPr sz="3300" spc="40" dirty="0">
                <a:solidFill>
                  <a:srgbClr val="FFFFFF"/>
                </a:solidFill>
                <a:latin typeface="Arial MT"/>
                <a:cs typeface="Arial MT"/>
                <a:hlinkClick r:id="rId5" action="ppaction://hlinksldjump"/>
              </a:rPr>
              <a:t>B</a:t>
            </a:r>
            <a:r>
              <a:rPr sz="3300" spc="85" dirty="0">
                <a:solidFill>
                  <a:srgbClr val="FFFFFF"/>
                </a:solidFill>
                <a:latin typeface="Arial MT"/>
                <a:cs typeface="Arial MT"/>
                <a:hlinkClick r:id="rId5" action="ppaction://hlinksldjump"/>
              </a:rPr>
              <a:t>A</a:t>
            </a:r>
            <a:r>
              <a:rPr sz="3300" spc="50" dirty="0">
                <a:solidFill>
                  <a:srgbClr val="FFFFFF"/>
                </a:solidFill>
                <a:latin typeface="Arial MT"/>
                <a:cs typeface="Arial MT"/>
                <a:hlinkClick r:id="rId5" action="ppaction://hlinksldjump"/>
              </a:rPr>
              <a:t>C</a:t>
            </a:r>
            <a:r>
              <a:rPr sz="3300" spc="240" dirty="0">
                <a:solidFill>
                  <a:srgbClr val="FFFFFF"/>
                </a:solidFill>
                <a:latin typeface="Arial MT"/>
                <a:cs typeface="Arial MT"/>
                <a:hlinkClick r:id="rId5" action="ppaction://hlinksldjump"/>
              </a:rPr>
              <a:t>K</a:t>
            </a:r>
            <a:endParaRPr sz="3300">
              <a:latin typeface="Arial MT"/>
              <a:cs typeface="Arial MT"/>
            </a:endParaRPr>
          </a:p>
        </p:txBody>
      </p:sp>
      <p:sp>
        <p:nvSpPr>
          <p:cNvPr id="10" name="object 10"/>
          <p:cNvSpPr txBox="1"/>
          <p:nvPr/>
        </p:nvSpPr>
        <p:spPr>
          <a:xfrm>
            <a:off x="18409617" y="10543506"/>
            <a:ext cx="1138555" cy="510540"/>
          </a:xfrm>
          <a:prstGeom prst="rect">
            <a:avLst/>
          </a:prstGeom>
        </p:spPr>
        <p:txBody>
          <a:bodyPr vert="horz" wrap="square" lIns="0" tIns="0" rIns="0" bIns="0" rtlCol="0">
            <a:spAutoFit/>
          </a:bodyPr>
          <a:lstStyle/>
          <a:p>
            <a:pPr marL="12700">
              <a:lnSpc>
                <a:spcPts val="3879"/>
              </a:lnSpc>
            </a:pPr>
            <a:r>
              <a:rPr sz="3300" spc="-15" dirty="0">
                <a:solidFill>
                  <a:srgbClr val="FFFFFF"/>
                </a:solidFill>
                <a:latin typeface="Arial MT"/>
                <a:cs typeface="Arial MT"/>
                <a:hlinkClick r:id="rId6" action="ppaction://hlinksldjump"/>
              </a:rPr>
              <a:t>NEXT</a:t>
            </a:r>
            <a:endParaRPr sz="3300">
              <a:latin typeface="Arial MT"/>
              <a:cs typeface="Arial MT"/>
            </a:endParaRPr>
          </a:p>
        </p:txBody>
      </p:sp>
      <p:sp>
        <p:nvSpPr>
          <p:cNvPr id="11" name="object 11"/>
          <p:cNvSpPr txBox="1"/>
          <p:nvPr/>
        </p:nvSpPr>
        <p:spPr>
          <a:xfrm>
            <a:off x="8915724" y="10991463"/>
            <a:ext cx="2266950" cy="316230"/>
          </a:xfrm>
          <a:prstGeom prst="rect">
            <a:avLst/>
          </a:prstGeom>
        </p:spPr>
        <p:txBody>
          <a:bodyPr vert="horz" wrap="square" lIns="0" tIns="2540" rIns="0" bIns="0" rtlCol="0">
            <a:spAutoFit/>
          </a:bodyPr>
          <a:lstStyle/>
          <a:p>
            <a:pPr marL="12700">
              <a:lnSpc>
                <a:spcPct val="100000"/>
              </a:lnSpc>
              <a:spcBef>
                <a:spcPts val="20"/>
              </a:spcBef>
            </a:pPr>
            <a:r>
              <a:rPr sz="1950" spc="110" dirty="0">
                <a:solidFill>
                  <a:srgbClr val="9C3A2E"/>
                </a:solidFill>
                <a:latin typeface="Arial MT"/>
                <a:cs typeface="Arial MT"/>
                <a:hlinkClick r:id="rId7"/>
              </a:rPr>
              <a:t>www.planbee.com</a:t>
            </a:r>
            <a:endParaRPr sz="1950">
              <a:latin typeface="Arial MT"/>
              <a:cs typeface="Arial MT"/>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0" y="0"/>
            <a:ext cx="20104100" cy="648335"/>
            <a:chOff x="0" y="0"/>
            <a:chExt cx="20104100" cy="648335"/>
          </a:xfrm>
        </p:grpSpPr>
        <p:pic>
          <p:nvPicPr>
            <p:cNvPr id="3" name="object 3"/>
            <p:cNvPicPr/>
            <p:nvPr/>
          </p:nvPicPr>
          <p:blipFill>
            <a:blip r:embed="rId2" cstate="print"/>
            <a:stretch>
              <a:fillRect/>
            </a:stretch>
          </p:blipFill>
          <p:spPr>
            <a:xfrm>
              <a:off x="0" y="0"/>
              <a:ext cx="20104099" cy="617782"/>
            </a:xfrm>
            <a:prstGeom prst="rect">
              <a:avLst/>
            </a:prstGeom>
          </p:spPr>
        </p:pic>
        <p:sp>
          <p:nvSpPr>
            <p:cNvPr id="4" name="object 4"/>
            <p:cNvSpPr/>
            <p:nvPr/>
          </p:nvSpPr>
          <p:spPr>
            <a:xfrm>
              <a:off x="0" y="616540"/>
              <a:ext cx="20104100" cy="31750"/>
            </a:xfrm>
            <a:custGeom>
              <a:avLst/>
              <a:gdLst/>
              <a:ahLst/>
              <a:cxnLst/>
              <a:rect l="l" t="t" r="r" b="b"/>
              <a:pathLst>
                <a:path w="20104100" h="31750">
                  <a:moveTo>
                    <a:pt x="0" y="31412"/>
                  </a:moveTo>
                  <a:lnTo>
                    <a:pt x="0" y="0"/>
                  </a:lnTo>
                  <a:lnTo>
                    <a:pt x="20104099" y="0"/>
                  </a:lnTo>
                  <a:lnTo>
                    <a:pt x="20104099" y="31412"/>
                  </a:lnTo>
                  <a:lnTo>
                    <a:pt x="0" y="31412"/>
                  </a:lnTo>
                  <a:close/>
                </a:path>
              </a:pathLst>
            </a:custGeom>
            <a:solidFill>
              <a:srgbClr val="F6DDB4"/>
            </a:solidFill>
          </p:spPr>
          <p:txBody>
            <a:bodyPr wrap="square" lIns="0" tIns="0" rIns="0" bIns="0" rtlCol="0"/>
            <a:lstStyle/>
            <a:p>
              <a:endParaRPr/>
            </a:p>
          </p:txBody>
        </p:sp>
      </p:grpSp>
      <p:grpSp>
        <p:nvGrpSpPr>
          <p:cNvPr id="5" name="object 5"/>
          <p:cNvGrpSpPr/>
          <p:nvPr/>
        </p:nvGrpSpPr>
        <p:grpSpPr>
          <a:xfrm>
            <a:off x="17905214" y="10376647"/>
            <a:ext cx="2199005" cy="922019"/>
            <a:chOff x="17905214" y="10376647"/>
            <a:chExt cx="2199005" cy="922019"/>
          </a:xfrm>
        </p:grpSpPr>
        <p:pic>
          <p:nvPicPr>
            <p:cNvPr id="6" name="object 6"/>
            <p:cNvPicPr/>
            <p:nvPr/>
          </p:nvPicPr>
          <p:blipFill>
            <a:blip r:embed="rId3" cstate="print"/>
            <a:stretch>
              <a:fillRect/>
            </a:stretch>
          </p:blipFill>
          <p:spPr>
            <a:xfrm>
              <a:off x="17905214" y="10376647"/>
              <a:ext cx="2198885" cy="921437"/>
            </a:xfrm>
            <a:prstGeom prst="rect">
              <a:avLst/>
            </a:prstGeom>
          </p:spPr>
        </p:pic>
        <p:sp>
          <p:nvSpPr>
            <p:cNvPr id="7" name="object 7"/>
            <p:cNvSpPr/>
            <p:nvPr/>
          </p:nvSpPr>
          <p:spPr>
            <a:xfrm>
              <a:off x="17968039" y="10439472"/>
              <a:ext cx="2021205" cy="712470"/>
            </a:xfrm>
            <a:custGeom>
              <a:avLst/>
              <a:gdLst/>
              <a:ahLst/>
              <a:cxnLst/>
              <a:rect l="l" t="t" r="r" b="b"/>
              <a:pathLst>
                <a:path w="2021205" h="712470">
                  <a:moveTo>
                    <a:pt x="1863817" y="0"/>
                  </a:moveTo>
                  <a:lnTo>
                    <a:pt x="157063" y="0"/>
                  </a:lnTo>
                  <a:lnTo>
                    <a:pt x="107420" y="8007"/>
                  </a:lnTo>
                  <a:lnTo>
                    <a:pt x="64304" y="30304"/>
                  </a:lnTo>
                  <a:lnTo>
                    <a:pt x="30304" y="64304"/>
                  </a:lnTo>
                  <a:lnTo>
                    <a:pt x="8007" y="107420"/>
                  </a:lnTo>
                  <a:lnTo>
                    <a:pt x="0" y="157063"/>
                  </a:lnTo>
                  <a:lnTo>
                    <a:pt x="0" y="554956"/>
                  </a:lnTo>
                  <a:lnTo>
                    <a:pt x="8007" y="604599"/>
                  </a:lnTo>
                  <a:lnTo>
                    <a:pt x="30304" y="647715"/>
                  </a:lnTo>
                  <a:lnTo>
                    <a:pt x="64304" y="681715"/>
                  </a:lnTo>
                  <a:lnTo>
                    <a:pt x="107420" y="704012"/>
                  </a:lnTo>
                  <a:lnTo>
                    <a:pt x="157063" y="712020"/>
                  </a:lnTo>
                  <a:lnTo>
                    <a:pt x="1863817" y="712020"/>
                  </a:lnTo>
                  <a:lnTo>
                    <a:pt x="1913460" y="704012"/>
                  </a:lnTo>
                  <a:lnTo>
                    <a:pt x="1956575" y="681715"/>
                  </a:lnTo>
                  <a:lnTo>
                    <a:pt x="1990575" y="647715"/>
                  </a:lnTo>
                  <a:lnTo>
                    <a:pt x="2012873" y="604599"/>
                  </a:lnTo>
                  <a:lnTo>
                    <a:pt x="2020880" y="554956"/>
                  </a:lnTo>
                  <a:lnTo>
                    <a:pt x="2020880" y="157063"/>
                  </a:lnTo>
                  <a:lnTo>
                    <a:pt x="2012873" y="107420"/>
                  </a:lnTo>
                  <a:lnTo>
                    <a:pt x="1990575" y="64304"/>
                  </a:lnTo>
                  <a:lnTo>
                    <a:pt x="1956575" y="30304"/>
                  </a:lnTo>
                  <a:lnTo>
                    <a:pt x="1913460" y="8007"/>
                  </a:lnTo>
                  <a:lnTo>
                    <a:pt x="1863817" y="0"/>
                  </a:lnTo>
                  <a:close/>
                </a:path>
              </a:pathLst>
            </a:custGeom>
            <a:solidFill>
              <a:srgbClr val="538BC9"/>
            </a:solidFill>
          </p:spPr>
          <p:txBody>
            <a:bodyPr wrap="square" lIns="0" tIns="0" rIns="0" bIns="0" rtlCol="0"/>
            <a:lstStyle/>
            <a:p>
              <a:endParaRPr/>
            </a:p>
          </p:txBody>
        </p:sp>
      </p:grpSp>
      <p:grpSp>
        <p:nvGrpSpPr>
          <p:cNvPr id="8" name="object 8"/>
          <p:cNvGrpSpPr/>
          <p:nvPr/>
        </p:nvGrpSpPr>
        <p:grpSpPr>
          <a:xfrm>
            <a:off x="31412" y="10376647"/>
            <a:ext cx="2230755" cy="922019"/>
            <a:chOff x="31412" y="10376647"/>
            <a:chExt cx="2230755" cy="922019"/>
          </a:xfrm>
        </p:grpSpPr>
        <p:pic>
          <p:nvPicPr>
            <p:cNvPr id="9" name="object 9"/>
            <p:cNvPicPr/>
            <p:nvPr/>
          </p:nvPicPr>
          <p:blipFill>
            <a:blip r:embed="rId4" cstate="print"/>
            <a:stretch>
              <a:fillRect/>
            </a:stretch>
          </p:blipFill>
          <p:spPr>
            <a:xfrm>
              <a:off x="31412" y="10376647"/>
              <a:ext cx="2230298" cy="921437"/>
            </a:xfrm>
            <a:prstGeom prst="rect">
              <a:avLst/>
            </a:prstGeom>
          </p:spPr>
        </p:pic>
        <p:sp>
          <p:nvSpPr>
            <p:cNvPr id="10" name="object 10"/>
            <p:cNvSpPr/>
            <p:nvPr/>
          </p:nvSpPr>
          <p:spPr>
            <a:xfrm>
              <a:off x="94237" y="10439472"/>
              <a:ext cx="2021205" cy="712470"/>
            </a:xfrm>
            <a:custGeom>
              <a:avLst/>
              <a:gdLst/>
              <a:ahLst/>
              <a:cxnLst/>
              <a:rect l="l" t="t" r="r" b="b"/>
              <a:pathLst>
                <a:path w="2021205" h="712470">
                  <a:moveTo>
                    <a:pt x="1863817" y="0"/>
                  </a:moveTo>
                  <a:lnTo>
                    <a:pt x="157063" y="0"/>
                  </a:lnTo>
                  <a:lnTo>
                    <a:pt x="107420" y="8007"/>
                  </a:lnTo>
                  <a:lnTo>
                    <a:pt x="64304" y="30304"/>
                  </a:lnTo>
                  <a:lnTo>
                    <a:pt x="30304" y="64304"/>
                  </a:lnTo>
                  <a:lnTo>
                    <a:pt x="8007" y="107420"/>
                  </a:lnTo>
                  <a:lnTo>
                    <a:pt x="0" y="157063"/>
                  </a:lnTo>
                  <a:lnTo>
                    <a:pt x="0" y="554956"/>
                  </a:lnTo>
                  <a:lnTo>
                    <a:pt x="8007" y="604599"/>
                  </a:lnTo>
                  <a:lnTo>
                    <a:pt x="30304" y="647715"/>
                  </a:lnTo>
                  <a:lnTo>
                    <a:pt x="64304" y="681715"/>
                  </a:lnTo>
                  <a:lnTo>
                    <a:pt x="107420" y="704012"/>
                  </a:lnTo>
                  <a:lnTo>
                    <a:pt x="157063" y="712020"/>
                  </a:lnTo>
                  <a:lnTo>
                    <a:pt x="1863817" y="712020"/>
                  </a:lnTo>
                  <a:lnTo>
                    <a:pt x="1913460" y="704012"/>
                  </a:lnTo>
                  <a:lnTo>
                    <a:pt x="1956575" y="681715"/>
                  </a:lnTo>
                  <a:lnTo>
                    <a:pt x="1990575" y="647715"/>
                  </a:lnTo>
                  <a:lnTo>
                    <a:pt x="2012873" y="604599"/>
                  </a:lnTo>
                  <a:lnTo>
                    <a:pt x="2020880" y="554956"/>
                  </a:lnTo>
                  <a:lnTo>
                    <a:pt x="2020880" y="157063"/>
                  </a:lnTo>
                  <a:lnTo>
                    <a:pt x="2012873" y="107420"/>
                  </a:lnTo>
                  <a:lnTo>
                    <a:pt x="1990575" y="64304"/>
                  </a:lnTo>
                  <a:lnTo>
                    <a:pt x="1956575" y="30304"/>
                  </a:lnTo>
                  <a:lnTo>
                    <a:pt x="1913460" y="8007"/>
                  </a:lnTo>
                  <a:lnTo>
                    <a:pt x="1863817" y="0"/>
                  </a:lnTo>
                  <a:close/>
                </a:path>
              </a:pathLst>
            </a:custGeom>
            <a:solidFill>
              <a:srgbClr val="538BC9"/>
            </a:solidFill>
          </p:spPr>
          <p:txBody>
            <a:bodyPr wrap="square" lIns="0" tIns="0" rIns="0" bIns="0" rtlCol="0"/>
            <a:lstStyle/>
            <a:p>
              <a:endParaRPr/>
            </a:p>
          </p:txBody>
        </p:sp>
      </p:grpSp>
      <p:pic>
        <p:nvPicPr>
          <p:cNvPr id="11" name="object 11"/>
          <p:cNvPicPr/>
          <p:nvPr/>
        </p:nvPicPr>
        <p:blipFill>
          <a:blip r:embed="rId5" cstate="print"/>
          <a:stretch>
            <a:fillRect/>
          </a:stretch>
        </p:blipFill>
        <p:spPr>
          <a:xfrm>
            <a:off x="8931664" y="11057255"/>
            <a:ext cx="2240769" cy="251301"/>
          </a:xfrm>
          <a:prstGeom prst="rect">
            <a:avLst/>
          </a:prstGeom>
        </p:spPr>
      </p:pic>
      <p:sp>
        <p:nvSpPr>
          <p:cNvPr id="12" name="object 12"/>
          <p:cNvSpPr txBox="1">
            <a:spLocks noGrp="1"/>
          </p:cNvSpPr>
          <p:nvPr>
            <p:ph type="title"/>
          </p:nvPr>
        </p:nvSpPr>
        <p:spPr>
          <a:prstGeom prst="rect">
            <a:avLst/>
          </a:prstGeom>
        </p:spPr>
        <p:txBody>
          <a:bodyPr vert="horz" wrap="square" lIns="0" tIns="48260" rIns="0" bIns="0" rtlCol="0">
            <a:spAutoFit/>
          </a:bodyPr>
          <a:lstStyle/>
          <a:p>
            <a:pPr marL="7620" marR="5080" indent="-2540" algn="ctr">
              <a:lnSpc>
                <a:spcPts val="5360"/>
              </a:lnSpc>
              <a:spcBef>
                <a:spcPts val="380"/>
              </a:spcBef>
            </a:pPr>
            <a:r>
              <a:rPr sz="4600" spc="210" dirty="0"/>
              <a:t>Europeans </a:t>
            </a:r>
            <a:r>
              <a:rPr sz="4600" spc="295" dirty="0"/>
              <a:t>first </a:t>
            </a:r>
            <a:r>
              <a:rPr sz="4600" spc="254" dirty="0"/>
              <a:t>discovered the </a:t>
            </a:r>
            <a:r>
              <a:rPr sz="4600" spc="275" dirty="0"/>
              <a:t>Americas </a:t>
            </a:r>
            <a:r>
              <a:rPr sz="4600" spc="225" dirty="0"/>
              <a:t>in </a:t>
            </a:r>
            <a:r>
              <a:rPr sz="4600" spc="180" dirty="0"/>
              <a:t>1492 </a:t>
            </a:r>
            <a:r>
              <a:rPr sz="4600" spc="265" dirty="0"/>
              <a:t>when </a:t>
            </a:r>
            <a:r>
              <a:rPr sz="4600" spc="270" dirty="0"/>
              <a:t>Christopher </a:t>
            </a:r>
            <a:r>
              <a:rPr sz="4600" spc="-1265" dirty="0"/>
              <a:t> </a:t>
            </a:r>
            <a:r>
              <a:rPr sz="4600" spc="210" dirty="0"/>
              <a:t>Columbus</a:t>
            </a:r>
            <a:r>
              <a:rPr sz="4600" spc="-125" dirty="0"/>
              <a:t> </a:t>
            </a:r>
            <a:r>
              <a:rPr sz="4600" spc="295" dirty="0"/>
              <a:t>first</a:t>
            </a:r>
            <a:r>
              <a:rPr sz="4600" spc="-120" dirty="0"/>
              <a:t> </a:t>
            </a:r>
            <a:r>
              <a:rPr sz="4600" spc="225" dirty="0"/>
              <a:t>sailed</a:t>
            </a:r>
            <a:r>
              <a:rPr sz="4600" spc="-125" dirty="0"/>
              <a:t> </a:t>
            </a:r>
            <a:r>
              <a:rPr sz="4600" spc="260" dirty="0"/>
              <a:t>from</a:t>
            </a:r>
            <a:r>
              <a:rPr sz="4600" spc="-120" dirty="0"/>
              <a:t> </a:t>
            </a:r>
            <a:r>
              <a:rPr sz="4600" spc="215" dirty="0"/>
              <a:t>Europe</a:t>
            </a:r>
            <a:r>
              <a:rPr sz="4600" spc="-125" dirty="0"/>
              <a:t> </a:t>
            </a:r>
            <a:r>
              <a:rPr sz="4600" spc="290" dirty="0"/>
              <a:t>to</a:t>
            </a:r>
            <a:r>
              <a:rPr sz="4600" spc="-120" dirty="0"/>
              <a:t> </a:t>
            </a:r>
            <a:r>
              <a:rPr sz="4600" spc="270" dirty="0"/>
              <a:t>America.</a:t>
            </a:r>
            <a:r>
              <a:rPr sz="4600" spc="-130" dirty="0"/>
              <a:t> </a:t>
            </a:r>
            <a:r>
              <a:rPr sz="4600" spc="185" dirty="0"/>
              <a:t>He</a:t>
            </a:r>
            <a:r>
              <a:rPr sz="4600" spc="-120" dirty="0"/>
              <a:t> </a:t>
            </a:r>
            <a:r>
              <a:rPr sz="4600" spc="290" dirty="0"/>
              <a:t>returned</a:t>
            </a:r>
            <a:r>
              <a:rPr sz="4600" spc="-130" dirty="0"/>
              <a:t> </a:t>
            </a:r>
            <a:r>
              <a:rPr sz="4600" spc="310" dirty="0"/>
              <a:t>with</a:t>
            </a:r>
            <a:r>
              <a:rPr sz="4600" spc="-120" dirty="0"/>
              <a:t> </a:t>
            </a:r>
            <a:r>
              <a:rPr sz="4600" spc="229" dirty="0"/>
              <a:t>tales </a:t>
            </a:r>
            <a:r>
              <a:rPr sz="4600" spc="-1265" dirty="0"/>
              <a:t> </a:t>
            </a:r>
            <a:r>
              <a:rPr sz="4600" spc="245" dirty="0"/>
              <a:t>of</a:t>
            </a:r>
            <a:r>
              <a:rPr sz="4600" spc="395" dirty="0"/>
              <a:t> </a:t>
            </a:r>
            <a:r>
              <a:rPr sz="4600" spc="185" dirty="0"/>
              <a:t>a</a:t>
            </a:r>
            <a:r>
              <a:rPr sz="4600" spc="-120" dirty="0"/>
              <a:t> </a:t>
            </a:r>
            <a:r>
              <a:rPr sz="4600" spc="315" dirty="0"/>
              <a:t>rich</a:t>
            </a:r>
            <a:r>
              <a:rPr sz="4600" spc="-120" dirty="0"/>
              <a:t> </a:t>
            </a:r>
            <a:r>
              <a:rPr sz="4600" spc="240" dirty="0"/>
              <a:t>and</a:t>
            </a:r>
            <a:r>
              <a:rPr sz="4600" spc="-120" dirty="0"/>
              <a:t> </a:t>
            </a:r>
            <a:r>
              <a:rPr sz="4600" spc="215" dirty="0"/>
              <a:t>vast</a:t>
            </a:r>
            <a:r>
              <a:rPr sz="4600" spc="-125" dirty="0"/>
              <a:t> </a:t>
            </a:r>
            <a:r>
              <a:rPr sz="4600" spc="240" dirty="0"/>
              <a:t>land</a:t>
            </a:r>
            <a:r>
              <a:rPr sz="4600" spc="-120" dirty="0"/>
              <a:t> </a:t>
            </a:r>
            <a:r>
              <a:rPr sz="4600" spc="250" dirty="0"/>
              <a:t>filled</a:t>
            </a:r>
            <a:r>
              <a:rPr sz="4600" spc="-114" dirty="0"/>
              <a:t> </a:t>
            </a:r>
            <a:r>
              <a:rPr sz="4600" spc="310" dirty="0"/>
              <a:t>with</a:t>
            </a:r>
            <a:r>
              <a:rPr sz="4600" spc="-120" dirty="0"/>
              <a:t> </a:t>
            </a:r>
            <a:r>
              <a:rPr sz="4600" spc="245" dirty="0"/>
              <a:t>gold</a:t>
            </a:r>
            <a:r>
              <a:rPr sz="4600" spc="-120" dirty="0"/>
              <a:t> </a:t>
            </a:r>
            <a:r>
              <a:rPr sz="4600" spc="240" dirty="0"/>
              <a:t>and</a:t>
            </a:r>
            <a:r>
              <a:rPr sz="4600" spc="-120" dirty="0"/>
              <a:t> </a:t>
            </a:r>
            <a:r>
              <a:rPr sz="4600" spc="295" dirty="0"/>
              <a:t>other</a:t>
            </a:r>
            <a:r>
              <a:rPr sz="4600" spc="-120" dirty="0"/>
              <a:t> </a:t>
            </a:r>
            <a:r>
              <a:rPr sz="4600" spc="270" dirty="0"/>
              <a:t>precious</a:t>
            </a:r>
            <a:r>
              <a:rPr sz="4600" spc="-120" dirty="0"/>
              <a:t> </a:t>
            </a:r>
            <a:r>
              <a:rPr sz="4600" spc="210" dirty="0"/>
              <a:t>materials.</a:t>
            </a:r>
            <a:endParaRPr sz="4600"/>
          </a:p>
        </p:txBody>
      </p:sp>
      <p:sp>
        <p:nvSpPr>
          <p:cNvPr id="13" name="object 13"/>
          <p:cNvSpPr txBox="1"/>
          <p:nvPr/>
        </p:nvSpPr>
        <p:spPr>
          <a:xfrm>
            <a:off x="766598" y="4055532"/>
            <a:ext cx="8662035" cy="4813935"/>
          </a:xfrm>
          <a:prstGeom prst="rect">
            <a:avLst/>
          </a:prstGeom>
        </p:spPr>
        <p:txBody>
          <a:bodyPr vert="horz" wrap="square" lIns="0" tIns="54610" rIns="0" bIns="0" rtlCol="0">
            <a:spAutoFit/>
          </a:bodyPr>
          <a:lstStyle/>
          <a:p>
            <a:pPr marL="246379" marR="237490" indent="1905" algn="ctr">
              <a:lnSpc>
                <a:spcPts val="5360"/>
              </a:lnSpc>
              <a:spcBef>
                <a:spcPts val="430"/>
              </a:spcBef>
            </a:pPr>
            <a:r>
              <a:rPr sz="4600" spc="300" dirty="0">
                <a:solidFill>
                  <a:srgbClr val="FFFFFF"/>
                </a:solidFill>
                <a:latin typeface="Arial MT"/>
                <a:cs typeface="Arial MT"/>
              </a:rPr>
              <a:t>After </a:t>
            </a:r>
            <a:r>
              <a:rPr sz="4600" spc="235" dirty="0">
                <a:solidFill>
                  <a:srgbClr val="FFFFFF"/>
                </a:solidFill>
                <a:latin typeface="Arial MT"/>
                <a:cs typeface="Arial MT"/>
              </a:rPr>
              <a:t>that, </a:t>
            </a:r>
            <a:r>
              <a:rPr sz="4600" spc="215" dirty="0">
                <a:solidFill>
                  <a:srgbClr val="FFFFFF"/>
                </a:solidFill>
                <a:latin typeface="Arial MT"/>
                <a:cs typeface="Arial MT"/>
              </a:rPr>
              <a:t>many </a:t>
            </a:r>
            <a:r>
              <a:rPr sz="4600" spc="295" dirty="0">
                <a:solidFill>
                  <a:srgbClr val="FFFFFF"/>
                </a:solidFill>
                <a:latin typeface="Arial MT"/>
                <a:cs typeface="Arial MT"/>
              </a:rPr>
              <a:t>other </a:t>
            </a:r>
            <a:r>
              <a:rPr sz="4600" spc="300" dirty="0">
                <a:solidFill>
                  <a:srgbClr val="FFFFFF"/>
                </a:solidFill>
                <a:latin typeface="Arial MT"/>
                <a:cs typeface="Arial MT"/>
              </a:rPr>
              <a:t> </a:t>
            </a:r>
            <a:r>
              <a:rPr sz="4600" spc="210" dirty="0">
                <a:solidFill>
                  <a:srgbClr val="FFFFFF"/>
                </a:solidFill>
                <a:latin typeface="Arial MT"/>
                <a:cs typeface="Arial MT"/>
              </a:rPr>
              <a:t>Europeans</a:t>
            </a:r>
            <a:r>
              <a:rPr sz="4600" spc="-145" dirty="0">
                <a:solidFill>
                  <a:srgbClr val="FFFFFF"/>
                </a:solidFill>
                <a:latin typeface="Arial MT"/>
                <a:cs typeface="Arial MT"/>
              </a:rPr>
              <a:t> </a:t>
            </a:r>
            <a:r>
              <a:rPr sz="4600" spc="225" dirty="0">
                <a:solidFill>
                  <a:srgbClr val="FFFFFF"/>
                </a:solidFill>
                <a:latin typeface="Arial MT"/>
                <a:cs typeface="Arial MT"/>
              </a:rPr>
              <a:t>sailed</a:t>
            </a:r>
            <a:r>
              <a:rPr sz="4600" spc="-140" dirty="0">
                <a:solidFill>
                  <a:srgbClr val="FFFFFF"/>
                </a:solidFill>
                <a:latin typeface="Arial MT"/>
                <a:cs typeface="Arial MT"/>
              </a:rPr>
              <a:t> </a:t>
            </a:r>
            <a:r>
              <a:rPr sz="4600" spc="290" dirty="0">
                <a:solidFill>
                  <a:srgbClr val="FFFFFF"/>
                </a:solidFill>
                <a:latin typeface="Arial MT"/>
                <a:cs typeface="Arial MT"/>
              </a:rPr>
              <a:t>to</a:t>
            </a:r>
            <a:r>
              <a:rPr sz="4600" spc="-145" dirty="0">
                <a:solidFill>
                  <a:srgbClr val="FFFFFF"/>
                </a:solidFill>
                <a:latin typeface="Arial MT"/>
                <a:cs typeface="Arial MT"/>
              </a:rPr>
              <a:t> </a:t>
            </a:r>
            <a:r>
              <a:rPr sz="4600" spc="285" dirty="0">
                <a:solidFill>
                  <a:srgbClr val="FFFFFF"/>
                </a:solidFill>
                <a:latin typeface="Arial MT"/>
                <a:cs typeface="Arial MT"/>
              </a:rPr>
              <a:t>America </a:t>
            </a:r>
            <a:r>
              <a:rPr sz="4600" spc="-1260" dirty="0">
                <a:solidFill>
                  <a:srgbClr val="FFFFFF"/>
                </a:solidFill>
                <a:latin typeface="Arial MT"/>
                <a:cs typeface="Arial MT"/>
              </a:rPr>
              <a:t> </a:t>
            </a:r>
            <a:r>
              <a:rPr sz="4600" spc="225" dirty="0">
                <a:solidFill>
                  <a:srgbClr val="FFFFFF"/>
                </a:solidFill>
                <a:latin typeface="Arial MT"/>
                <a:cs typeface="Arial MT"/>
              </a:rPr>
              <a:t>in</a:t>
            </a:r>
            <a:r>
              <a:rPr sz="4600" spc="-130" dirty="0">
                <a:solidFill>
                  <a:srgbClr val="FFFFFF"/>
                </a:solidFill>
                <a:latin typeface="Arial MT"/>
                <a:cs typeface="Arial MT"/>
              </a:rPr>
              <a:t> </a:t>
            </a:r>
            <a:r>
              <a:rPr sz="4600" spc="245" dirty="0">
                <a:solidFill>
                  <a:srgbClr val="FFFFFF"/>
                </a:solidFill>
                <a:latin typeface="Arial MT"/>
                <a:cs typeface="Arial MT"/>
              </a:rPr>
              <a:t>search</a:t>
            </a:r>
            <a:r>
              <a:rPr sz="4600" spc="-130" dirty="0">
                <a:solidFill>
                  <a:srgbClr val="FFFFFF"/>
                </a:solidFill>
                <a:latin typeface="Arial MT"/>
                <a:cs typeface="Arial MT"/>
              </a:rPr>
              <a:t> </a:t>
            </a:r>
            <a:r>
              <a:rPr sz="4600" spc="245" dirty="0">
                <a:solidFill>
                  <a:srgbClr val="FFFFFF"/>
                </a:solidFill>
                <a:latin typeface="Arial MT"/>
                <a:cs typeface="Arial MT"/>
              </a:rPr>
              <a:t>of</a:t>
            </a:r>
            <a:r>
              <a:rPr sz="4600" spc="385" dirty="0">
                <a:solidFill>
                  <a:srgbClr val="FFFFFF"/>
                </a:solidFill>
                <a:latin typeface="Arial MT"/>
                <a:cs typeface="Arial MT"/>
              </a:rPr>
              <a:t> </a:t>
            </a:r>
            <a:r>
              <a:rPr sz="4600" spc="245" dirty="0">
                <a:solidFill>
                  <a:srgbClr val="FFFFFF"/>
                </a:solidFill>
                <a:latin typeface="Arial MT"/>
                <a:cs typeface="Arial MT"/>
              </a:rPr>
              <a:t>gold</a:t>
            </a:r>
            <a:r>
              <a:rPr sz="4600" spc="-125" dirty="0">
                <a:solidFill>
                  <a:srgbClr val="FFFFFF"/>
                </a:solidFill>
                <a:latin typeface="Arial MT"/>
                <a:cs typeface="Arial MT"/>
              </a:rPr>
              <a:t> </a:t>
            </a:r>
            <a:r>
              <a:rPr sz="4600" spc="240" dirty="0">
                <a:solidFill>
                  <a:srgbClr val="FFFFFF"/>
                </a:solidFill>
                <a:latin typeface="Arial MT"/>
                <a:cs typeface="Arial MT"/>
              </a:rPr>
              <a:t>and</a:t>
            </a:r>
            <a:r>
              <a:rPr sz="4600" spc="-135" dirty="0">
                <a:solidFill>
                  <a:srgbClr val="FFFFFF"/>
                </a:solidFill>
                <a:latin typeface="Arial MT"/>
                <a:cs typeface="Arial MT"/>
              </a:rPr>
              <a:t> </a:t>
            </a:r>
            <a:r>
              <a:rPr sz="4600" spc="195" dirty="0">
                <a:solidFill>
                  <a:srgbClr val="FFFFFF"/>
                </a:solidFill>
                <a:latin typeface="Arial MT"/>
                <a:cs typeface="Arial MT"/>
              </a:rPr>
              <a:t>glory.</a:t>
            </a:r>
            <a:endParaRPr sz="4600">
              <a:latin typeface="Arial MT"/>
              <a:cs typeface="Arial MT"/>
            </a:endParaRPr>
          </a:p>
          <a:p>
            <a:pPr algn="ctr">
              <a:lnSpc>
                <a:spcPts val="5130"/>
              </a:lnSpc>
            </a:pPr>
            <a:r>
              <a:rPr sz="4600" spc="125" dirty="0">
                <a:solidFill>
                  <a:srgbClr val="FFFFFF"/>
                </a:solidFill>
                <a:latin typeface="Arial MT"/>
                <a:cs typeface="Arial MT"/>
              </a:rPr>
              <a:t>They</a:t>
            </a:r>
            <a:r>
              <a:rPr sz="4600" spc="-135" dirty="0">
                <a:solidFill>
                  <a:srgbClr val="FFFFFF"/>
                </a:solidFill>
                <a:latin typeface="Arial MT"/>
                <a:cs typeface="Arial MT"/>
              </a:rPr>
              <a:t> </a:t>
            </a:r>
            <a:r>
              <a:rPr sz="4600" spc="265" dirty="0">
                <a:solidFill>
                  <a:srgbClr val="FFFFFF"/>
                </a:solidFill>
                <a:latin typeface="Arial MT"/>
                <a:cs typeface="Arial MT"/>
              </a:rPr>
              <a:t>met</a:t>
            </a:r>
            <a:r>
              <a:rPr sz="4600" spc="-130" dirty="0">
                <a:solidFill>
                  <a:srgbClr val="FFFFFF"/>
                </a:solidFill>
                <a:latin typeface="Arial MT"/>
                <a:cs typeface="Arial MT"/>
              </a:rPr>
              <a:t> </a:t>
            </a:r>
            <a:r>
              <a:rPr sz="4600" spc="250" dirty="0">
                <a:solidFill>
                  <a:srgbClr val="FFFFFF"/>
                </a:solidFill>
                <a:latin typeface="Arial MT"/>
                <a:cs typeface="Arial MT"/>
              </a:rPr>
              <a:t>lots</a:t>
            </a:r>
            <a:r>
              <a:rPr sz="4600" spc="-135" dirty="0">
                <a:solidFill>
                  <a:srgbClr val="FFFFFF"/>
                </a:solidFill>
                <a:latin typeface="Arial MT"/>
                <a:cs typeface="Arial MT"/>
              </a:rPr>
              <a:t> </a:t>
            </a:r>
            <a:r>
              <a:rPr sz="4600" spc="245" dirty="0">
                <a:solidFill>
                  <a:srgbClr val="FFFFFF"/>
                </a:solidFill>
                <a:latin typeface="Arial MT"/>
                <a:cs typeface="Arial MT"/>
              </a:rPr>
              <a:t>of</a:t>
            </a:r>
            <a:r>
              <a:rPr sz="4600" spc="380" dirty="0">
                <a:solidFill>
                  <a:srgbClr val="FFFFFF"/>
                </a:solidFill>
                <a:latin typeface="Arial MT"/>
                <a:cs typeface="Arial MT"/>
              </a:rPr>
              <a:t> </a:t>
            </a:r>
            <a:r>
              <a:rPr sz="4600" spc="200" dirty="0">
                <a:solidFill>
                  <a:srgbClr val="FFFFFF"/>
                </a:solidFill>
                <a:latin typeface="Arial MT"/>
                <a:cs typeface="Arial MT"/>
              </a:rPr>
              <a:t>native</a:t>
            </a:r>
            <a:r>
              <a:rPr sz="4600" spc="-135" dirty="0">
                <a:solidFill>
                  <a:srgbClr val="FFFFFF"/>
                </a:solidFill>
                <a:latin typeface="Arial MT"/>
                <a:cs typeface="Arial MT"/>
              </a:rPr>
              <a:t> </a:t>
            </a:r>
            <a:r>
              <a:rPr sz="4600" spc="200" dirty="0">
                <a:solidFill>
                  <a:srgbClr val="FFFFFF"/>
                </a:solidFill>
                <a:latin typeface="Arial MT"/>
                <a:cs typeface="Arial MT"/>
              </a:rPr>
              <a:t>people.</a:t>
            </a:r>
            <a:endParaRPr sz="4600">
              <a:latin typeface="Arial MT"/>
              <a:cs typeface="Arial MT"/>
            </a:endParaRPr>
          </a:p>
          <a:p>
            <a:pPr marL="340995" marR="331470" algn="ctr">
              <a:lnSpc>
                <a:spcPts val="5360"/>
              </a:lnSpc>
              <a:spcBef>
                <a:spcPts val="180"/>
              </a:spcBef>
            </a:pPr>
            <a:r>
              <a:rPr sz="4600" spc="140" dirty="0">
                <a:solidFill>
                  <a:srgbClr val="FFFFFF"/>
                </a:solidFill>
                <a:latin typeface="Arial MT"/>
                <a:cs typeface="Arial MT"/>
              </a:rPr>
              <a:t>The</a:t>
            </a:r>
            <a:r>
              <a:rPr sz="4600" spc="-145" dirty="0">
                <a:solidFill>
                  <a:srgbClr val="FFFFFF"/>
                </a:solidFill>
                <a:latin typeface="Arial MT"/>
                <a:cs typeface="Arial MT"/>
              </a:rPr>
              <a:t> </a:t>
            </a:r>
            <a:r>
              <a:rPr sz="4600" spc="210" dirty="0">
                <a:solidFill>
                  <a:srgbClr val="FFFFFF"/>
                </a:solidFill>
                <a:latin typeface="Arial MT"/>
                <a:cs typeface="Arial MT"/>
              </a:rPr>
              <a:t>Europeans</a:t>
            </a:r>
            <a:r>
              <a:rPr sz="4600" spc="-145" dirty="0">
                <a:solidFill>
                  <a:srgbClr val="FFFFFF"/>
                </a:solidFill>
                <a:latin typeface="Arial MT"/>
                <a:cs typeface="Arial MT"/>
              </a:rPr>
              <a:t> </a:t>
            </a:r>
            <a:r>
              <a:rPr sz="4600" spc="280" dirty="0">
                <a:solidFill>
                  <a:srgbClr val="FFFFFF"/>
                </a:solidFill>
                <a:latin typeface="Arial MT"/>
                <a:cs typeface="Arial MT"/>
              </a:rPr>
              <a:t>thought</a:t>
            </a:r>
            <a:r>
              <a:rPr sz="4600" spc="-140" dirty="0">
                <a:solidFill>
                  <a:srgbClr val="FFFFFF"/>
                </a:solidFill>
                <a:latin typeface="Arial MT"/>
                <a:cs typeface="Arial MT"/>
              </a:rPr>
              <a:t> </a:t>
            </a:r>
            <a:r>
              <a:rPr sz="4600" spc="210" dirty="0">
                <a:solidFill>
                  <a:srgbClr val="FFFFFF"/>
                </a:solidFill>
                <a:latin typeface="Arial MT"/>
                <a:cs typeface="Arial MT"/>
              </a:rPr>
              <a:t>they </a:t>
            </a:r>
            <a:r>
              <a:rPr sz="4600" spc="-1265" dirty="0">
                <a:solidFill>
                  <a:srgbClr val="FFFFFF"/>
                </a:solidFill>
                <a:latin typeface="Arial MT"/>
                <a:cs typeface="Arial MT"/>
              </a:rPr>
              <a:t> </a:t>
            </a:r>
            <a:r>
              <a:rPr sz="4600" spc="275" dirty="0">
                <a:solidFill>
                  <a:srgbClr val="FFFFFF"/>
                </a:solidFill>
                <a:latin typeface="Arial MT"/>
                <a:cs typeface="Arial MT"/>
              </a:rPr>
              <a:t>were</a:t>
            </a:r>
            <a:r>
              <a:rPr sz="4600" spc="-140" dirty="0">
                <a:solidFill>
                  <a:srgbClr val="FFFFFF"/>
                </a:solidFill>
                <a:latin typeface="Arial MT"/>
                <a:cs typeface="Arial MT"/>
              </a:rPr>
              <a:t> </a:t>
            </a:r>
            <a:r>
              <a:rPr sz="4600" spc="160" dirty="0">
                <a:solidFill>
                  <a:srgbClr val="FFFFFF"/>
                </a:solidFill>
                <a:latin typeface="Arial MT"/>
                <a:cs typeface="Arial MT"/>
              </a:rPr>
              <a:t>savages</a:t>
            </a:r>
            <a:r>
              <a:rPr sz="4600" spc="-140" dirty="0">
                <a:solidFill>
                  <a:srgbClr val="FFFFFF"/>
                </a:solidFill>
                <a:latin typeface="Arial MT"/>
                <a:cs typeface="Arial MT"/>
              </a:rPr>
              <a:t> </a:t>
            </a:r>
            <a:r>
              <a:rPr sz="4600" spc="240" dirty="0">
                <a:solidFill>
                  <a:srgbClr val="FFFFFF"/>
                </a:solidFill>
                <a:latin typeface="Arial MT"/>
                <a:cs typeface="Arial MT"/>
              </a:rPr>
              <a:t>and</a:t>
            </a:r>
            <a:r>
              <a:rPr sz="4600" spc="-140" dirty="0">
                <a:solidFill>
                  <a:srgbClr val="FFFFFF"/>
                </a:solidFill>
                <a:latin typeface="Arial MT"/>
                <a:cs typeface="Arial MT"/>
              </a:rPr>
              <a:t> </a:t>
            </a:r>
            <a:r>
              <a:rPr sz="4600" spc="260" dirty="0">
                <a:solidFill>
                  <a:srgbClr val="FFFFFF"/>
                </a:solidFill>
                <a:latin typeface="Arial MT"/>
                <a:cs typeface="Arial MT"/>
              </a:rPr>
              <a:t>battled</a:t>
            </a:r>
            <a:r>
              <a:rPr sz="4600" spc="-135" dirty="0">
                <a:solidFill>
                  <a:srgbClr val="FFFFFF"/>
                </a:solidFill>
                <a:latin typeface="Arial MT"/>
                <a:cs typeface="Arial MT"/>
              </a:rPr>
              <a:t> </a:t>
            </a:r>
            <a:r>
              <a:rPr sz="4600" spc="290" dirty="0">
                <a:solidFill>
                  <a:srgbClr val="FFFFFF"/>
                </a:solidFill>
                <a:latin typeface="Arial MT"/>
                <a:cs typeface="Arial MT"/>
              </a:rPr>
              <a:t>to </a:t>
            </a:r>
            <a:r>
              <a:rPr sz="4600" spc="-1260" dirty="0">
                <a:solidFill>
                  <a:srgbClr val="FFFFFF"/>
                </a:solidFill>
                <a:latin typeface="Arial MT"/>
                <a:cs typeface="Arial MT"/>
              </a:rPr>
              <a:t> </a:t>
            </a:r>
            <a:r>
              <a:rPr sz="4600" spc="220" dirty="0">
                <a:solidFill>
                  <a:srgbClr val="FFFFFF"/>
                </a:solidFill>
                <a:latin typeface="Arial MT"/>
                <a:cs typeface="Arial MT"/>
              </a:rPr>
              <a:t>take</a:t>
            </a:r>
            <a:r>
              <a:rPr sz="4600" spc="-135" dirty="0">
                <a:solidFill>
                  <a:srgbClr val="FFFFFF"/>
                </a:solidFill>
                <a:latin typeface="Arial MT"/>
                <a:cs typeface="Arial MT"/>
              </a:rPr>
              <a:t> </a:t>
            </a:r>
            <a:r>
              <a:rPr sz="4600" spc="240" dirty="0">
                <a:solidFill>
                  <a:srgbClr val="FFFFFF"/>
                </a:solidFill>
                <a:latin typeface="Arial MT"/>
                <a:cs typeface="Arial MT"/>
              </a:rPr>
              <a:t>over</a:t>
            </a:r>
            <a:r>
              <a:rPr sz="4600" spc="-135" dirty="0">
                <a:solidFill>
                  <a:srgbClr val="FFFFFF"/>
                </a:solidFill>
                <a:latin typeface="Arial MT"/>
                <a:cs typeface="Arial MT"/>
              </a:rPr>
              <a:t> </a:t>
            </a:r>
            <a:r>
              <a:rPr sz="4600" spc="295" dirty="0">
                <a:solidFill>
                  <a:srgbClr val="FFFFFF"/>
                </a:solidFill>
                <a:latin typeface="Arial MT"/>
                <a:cs typeface="Arial MT"/>
              </a:rPr>
              <a:t>their</a:t>
            </a:r>
            <a:r>
              <a:rPr sz="4600" spc="-125" dirty="0">
                <a:solidFill>
                  <a:srgbClr val="FFFFFF"/>
                </a:solidFill>
                <a:latin typeface="Arial MT"/>
                <a:cs typeface="Arial MT"/>
              </a:rPr>
              <a:t> </a:t>
            </a:r>
            <a:r>
              <a:rPr sz="4600" spc="185" dirty="0">
                <a:solidFill>
                  <a:srgbClr val="FFFFFF"/>
                </a:solidFill>
                <a:latin typeface="Arial MT"/>
                <a:cs typeface="Arial MT"/>
              </a:rPr>
              <a:t>lands.</a:t>
            </a:r>
            <a:endParaRPr sz="4600">
              <a:latin typeface="Arial MT"/>
              <a:cs typeface="Arial MT"/>
            </a:endParaRPr>
          </a:p>
        </p:txBody>
      </p:sp>
      <p:grpSp>
        <p:nvGrpSpPr>
          <p:cNvPr id="14" name="object 14"/>
          <p:cNvGrpSpPr/>
          <p:nvPr/>
        </p:nvGrpSpPr>
        <p:grpSpPr>
          <a:xfrm>
            <a:off x="9822474" y="3078761"/>
            <a:ext cx="9571990" cy="7045959"/>
            <a:chOff x="9822474" y="3078761"/>
            <a:chExt cx="9571990" cy="7045959"/>
          </a:xfrm>
        </p:grpSpPr>
        <p:pic>
          <p:nvPicPr>
            <p:cNvPr id="15" name="object 15"/>
            <p:cNvPicPr/>
            <p:nvPr/>
          </p:nvPicPr>
          <p:blipFill>
            <a:blip r:embed="rId6" cstate="print"/>
            <a:stretch>
              <a:fillRect/>
            </a:stretch>
          </p:blipFill>
          <p:spPr>
            <a:xfrm>
              <a:off x="9863574" y="3119863"/>
              <a:ext cx="9486622" cy="6963138"/>
            </a:xfrm>
            <a:prstGeom prst="rect">
              <a:avLst/>
            </a:prstGeom>
          </p:spPr>
        </p:pic>
        <p:sp>
          <p:nvSpPr>
            <p:cNvPr id="16" name="object 16"/>
            <p:cNvSpPr/>
            <p:nvPr/>
          </p:nvSpPr>
          <p:spPr>
            <a:xfrm>
              <a:off x="9863574" y="3119861"/>
              <a:ext cx="9490075" cy="6963409"/>
            </a:xfrm>
            <a:custGeom>
              <a:avLst/>
              <a:gdLst/>
              <a:ahLst/>
              <a:cxnLst/>
              <a:rect l="l" t="t" r="r" b="b"/>
              <a:pathLst>
                <a:path w="9490075" h="6963409">
                  <a:moveTo>
                    <a:pt x="9489536" y="7"/>
                  </a:moveTo>
                  <a:lnTo>
                    <a:pt x="0" y="0"/>
                  </a:lnTo>
                  <a:lnTo>
                    <a:pt x="0" y="6963138"/>
                  </a:lnTo>
                  <a:lnTo>
                    <a:pt x="9489536" y="6963145"/>
                  </a:lnTo>
                  <a:lnTo>
                    <a:pt x="9489536" y="7"/>
                  </a:lnTo>
                  <a:close/>
                </a:path>
              </a:pathLst>
            </a:custGeom>
            <a:ln w="37484">
              <a:solidFill>
                <a:srgbClr val="538BC9"/>
              </a:solidFill>
            </a:ln>
          </p:spPr>
          <p:txBody>
            <a:bodyPr wrap="square" lIns="0" tIns="0" rIns="0" bIns="0" rtlCol="0"/>
            <a:lstStyle/>
            <a:p>
              <a:endParaRPr/>
            </a:p>
          </p:txBody>
        </p:sp>
      </p:grpSp>
      <p:sp>
        <p:nvSpPr>
          <p:cNvPr id="17" name="object 17"/>
          <p:cNvSpPr/>
          <p:nvPr/>
        </p:nvSpPr>
        <p:spPr>
          <a:xfrm>
            <a:off x="0" y="10255791"/>
            <a:ext cx="20104100" cy="31750"/>
          </a:xfrm>
          <a:custGeom>
            <a:avLst/>
            <a:gdLst/>
            <a:ahLst/>
            <a:cxnLst/>
            <a:rect l="l" t="t" r="r" b="b"/>
            <a:pathLst>
              <a:path w="20104100" h="31750">
                <a:moveTo>
                  <a:pt x="0" y="31412"/>
                </a:moveTo>
                <a:lnTo>
                  <a:pt x="0" y="0"/>
                </a:lnTo>
                <a:lnTo>
                  <a:pt x="20104099" y="0"/>
                </a:lnTo>
                <a:lnTo>
                  <a:pt x="20104099" y="31412"/>
                </a:lnTo>
                <a:lnTo>
                  <a:pt x="0" y="31412"/>
                </a:lnTo>
                <a:close/>
              </a:path>
            </a:pathLst>
          </a:custGeom>
          <a:solidFill>
            <a:srgbClr val="F6DDB4"/>
          </a:solidFill>
        </p:spPr>
        <p:txBody>
          <a:bodyPr wrap="square" lIns="0" tIns="0" rIns="0" bIns="0" rtlCol="0"/>
          <a:lstStyle/>
          <a:p>
            <a:endParaRPr/>
          </a:p>
        </p:txBody>
      </p:sp>
      <p:sp>
        <p:nvSpPr>
          <p:cNvPr id="18" name="object 18"/>
          <p:cNvSpPr txBox="1"/>
          <p:nvPr/>
        </p:nvSpPr>
        <p:spPr>
          <a:xfrm>
            <a:off x="493890" y="10543506"/>
            <a:ext cx="1221740" cy="510540"/>
          </a:xfrm>
          <a:prstGeom prst="rect">
            <a:avLst/>
          </a:prstGeom>
        </p:spPr>
        <p:txBody>
          <a:bodyPr vert="horz" wrap="square" lIns="0" tIns="0" rIns="0" bIns="0" rtlCol="0">
            <a:spAutoFit/>
          </a:bodyPr>
          <a:lstStyle/>
          <a:p>
            <a:pPr marL="12700">
              <a:lnSpc>
                <a:spcPts val="3879"/>
              </a:lnSpc>
            </a:pPr>
            <a:r>
              <a:rPr sz="3300" spc="40" dirty="0">
                <a:solidFill>
                  <a:srgbClr val="FFFFFF"/>
                </a:solidFill>
                <a:latin typeface="Arial MT"/>
                <a:cs typeface="Arial MT"/>
                <a:hlinkClick r:id="rId7" action="ppaction://hlinksldjump"/>
              </a:rPr>
              <a:t>B</a:t>
            </a:r>
            <a:r>
              <a:rPr sz="3300" spc="85" dirty="0">
                <a:solidFill>
                  <a:srgbClr val="FFFFFF"/>
                </a:solidFill>
                <a:latin typeface="Arial MT"/>
                <a:cs typeface="Arial MT"/>
                <a:hlinkClick r:id="rId7" action="ppaction://hlinksldjump"/>
              </a:rPr>
              <a:t>A</a:t>
            </a:r>
            <a:r>
              <a:rPr sz="3300" spc="50" dirty="0">
                <a:solidFill>
                  <a:srgbClr val="FFFFFF"/>
                </a:solidFill>
                <a:latin typeface="Arial MT"/>
                <a:cs typeface="Arial MT"/>
                <a:hlinkClick r:id="rId7" action="ppaction://hlinksldjump"/>
              </a:rPr>
              <a:t>C</a:t>
            </a:r>
            <a:r>
              <a:rPr sz="3300" spc="240" dirty="0">
                <a:solidFill>
                  <a:srgbClr val="FFFFFF"/>
                </a:solidFill>
                <a:latin typeface="Arial MT"/>
                <a:cs typeface="Arial MT"/>
                <a:hlinkClick r:id="rId7" action="ppaction://hlinksldjump"/>
              </a:rPr>
              <a:t>K</a:t>
            </a:r>
            <a:endParaRPr sz="3300">
              <a:latin typeface="Arial MT"/>
              <a:cs typeface="Arial MT"/>
            </a:endParaRPr>
          </a:p>
        </p:txBody>
      </p:sp>
      <p:sp>
        <p:nvSpPr>
          <p:cNvPr id="19" name="object 19"/>
          <p:cNvSpPr txBox="1"/>
          <p:nvPr/>
        </p:nvSpPr>
        <p:spPr>
          <a:xfrm>
            <a:off x="18409617" y="10543506"/>
            <a:ext cx="1138555" cy="510540"/>
          </a:xfrm>
          <a:prstGeom prst="rect">
            <a:avLst/>
          </a:prstGeom>
        </p:spPr>
        <p:txBody>
          <a:bodyPr vert="horz" wrap="square" lIns="0" tIns="0" rIns="0" bIns="0" rtlCol="0">
            <a:spAutoFit/>
          </a:bodyPr>
          <a:lstStyle/>
          <a:p>
            <a:pPr marL="12700">
              <a:lnSpc>
                <a:spcPts val="3879"/>
              </a:lnSpc>
            </a:pPr>
            <a:r>
              <a:rPr sz="3300" spc="-15" dirty="0">
                <a:solidFill>
                  <a:srgbClr val="FFFFFF"/>
                </a:solidFill>
                <a:latin typeface="Arial MT"/>
                <a:cs typeface="Arial MT"/>
                <a:hlinkClick r:id="rId8" action="ppaction://hlinksldjump"/>
              </a:rPr>
              <a:t>NEXT</a:t>
            </a:r>
            <a:endParaRPr sz="3300">
              <a:latin typeface="Arial MT"/>
              <a:cs typeface="Arial MT"/>
            </a:endParaRPr>
          </a:p>
        </p:txBody>
      </p:sp>
      <p:sp>
        <p:nvSpPr>
          <p:cNvPr id="20" name="object 20"/>
          <p:cNvSpPr txBox="1"/>
          <p:nvPr/>
        </p:nvSpPr>
        <p:spPr>
          <a:xfrm>
            <a:off x="8915724" y="10991463"/>
            <a:ext cx="2266950" cy="316230"/>
          </a:xfrm>
          <a:prstGeom prst="rect">
            <a:avLst/>
          </a:prstGeom>
        </p:spPr>
        <p:txBody>
          <a:bodyPr vert="horz" wrap="square" lIns="0" tIns="2540" rIns="0" bIns="0" rtlCol="0">
            <a:spAutoFit/>
          </a:bodyPr>
          <a:lstStyle/>
          <a:p>
            <a:pPr marL="12700">
              <a:lnSpc>
                <a:spcPct val="100000"/>
              </a:lnSpc>
              <a:spcBef>
                <a:spcPts val="20"/>
              </a:spcBef>
            </a:pPr>
            <a:r>
              <a:rPr sz="1950" spc="110" dirty="0">
                <a:solidFill>
                  <a:srgbClr val="9C3A2E"/>
                </a:solidFill>
                <a:latin typeface="Arial MT"/>
                <a:cs typeface="Arial MT"/>
                <a:hlinkClick r:id="rId9"/>
              </a:rPr>
              <a:t>www.planbee.com</a:t>
            </a:r>
            <a:endParaRPr sz="1950">
              <a:latin typeface="Arial MT"/>
              <a:cs typeface="Arial MT"/>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8931664" y="11057255"/>
            <a:ext cx="2240769" cy="251301"/>
          </a:xfrm>
          <a:prstGeom prst="rect">
            <a:avLst/>
          </a:prstGeom>
        </p:spPr>
      </p:pic>
      <p:sp>
        <p:nvSpPr>
          <p:cNvPr id="3" name="object 3"/>
          <p:cNvSpPr txBox="1">
            <a:spLocks noGrp="1"/>
          </p:cNvSpPr>
          <p:nvPr>
            <p:ph type="title"/>
          </p:nvPr>
        </p:nvSpPr>
        <p:spPr>
          <a:prstGeom prst="rect">
            <a:avLst/>
          </a:prstGeom>
        </p:spPr>
        <p:txBody>
          <a:bodyPr vert="horz" wrap="square" lIns="0" tIns="55244" rIns="0" bIns="0" rtlCol="0">
            <a:spAutoFit/>
          </a:bodyPr>
          <a:lstStyle/>
          <a:p>
            <a:pPr marL="10795" marR="5080" indent="635" algn="ctr">
              <a:lnSpc>
                <a:spcPts val="5110"/>
              </a:lnSpc>
              <a:spcBef>
                <a:spcPts val="434"/>
              </a:spcBef>
            </a:pPr>
            <a:r>
              <a:rPr spc="185" dirty="0"/>
              <a:t>In </a:t>
            </a:r>
            <a:r>
              <a:rPr spc="160" dirty="0"/>
              <a:t>1519, </a:t>
            </a:r>
            <a:r>
              <a:rPr spc="170" dirty="0"/>
              <a:t>a </a:t>
            </a:r>
            <a:r>
              <a:rPr spc="254" dirty="0"/>
              <a:t>group </a:t>
            </a:r>
            <a:r>
              <a:rPr spc="229" dirty="0"/>
              <a:t>of </a:t>
            </a:r>
            <a:r>
              <a:rPr spc="185" dirty="0"/>
              <a:t>Spanish </a:t>
            </a:r>
            <a:r>
              <a:rPr spc="195" dirty="0"/>
              <a:t>explorers, </a:t>
            </a:r>
            <a:r>
              <a:rPr spc="229" dirty="0"/>
              <a:t>led </a:t>
            </a:r>
            <a:r>
              <a:rPr spc="215" dirty="0"/>
              <a:t>by </a:t>
            </a:r>
            <a:r>
              <a:rPr spc="170" dirty="0"/>
              <a:t>a </a:t>
            </a:r>
            <a:r>
              <a:rPr spc="204" dirty="0"/>
              <a:t>man </a:t>
            </a:r>
            <a:r>
              <a:rPr spc="245" dirty="0"/>
              <a:t>called </a:t>
            </a:r>
            <a:r>
              <a:rPr spc="229" dirty="0"/>
              <a:t>Hernan </a:t>
            </a:r>
            <a:r>
              <a:rPr spc="235" dirty="0"/>
              <a:t> </a:t>
            </a:r>
            <a:r>
              <a:rPr spc="210" dirty="0"/>
              <a:t>Cortès,</a:t>
            </a:r>
            <a:r>
              <a:rPr spc="-125" dirty="0"/>
              <a:t> </a:t>
            </a:r>
            <a:r>
              <a:rPr spc="210" dirty="0"/>
              <a:t>sailed</a:t>
            </a:r>
            <a:r>
              <a:rPr spc="-120" dirty="0"/>
              <a:t> </a:t>
            </a:r>
            <a:r>
              <a:rPr spc="275" dirty="0"/>
              <a:t>to</a:t>
            </a:r>
            <a:r>
              <a:rPr spc="-120" dirty="0"/>
              <a:t> </a:t>
            </a:r>
            <a:r>
              <a:rPr spc="140" dirty="0"/>
              <a:t>Mexico.</a:t>
            </a:r>
            <a:r>
              <a:rPr spc="-120" dirty="0"/>
              <a:t> </a:t>
            </a:r>
            <a:r>
              <a:rPr spc="180" dirty="0"/>
              <a:t>There</a:t>
            </a:r>
            <a:r>
              <a:rPr spc="-125" dirty="0"/>
              <a:t> </a:t>
            </a:r>
            <a:r>
              <a:rPr spc="195" dirty="0"/>
              <a:t>they</a:t>
            </a:r>
            <a:r>
              <a:rPr spc="-120" dirty="0"/>
              <a:t> </a:t>
            </a:r>
            <a:r>
              <a:rPr spc="245" dirty="0"/>
              <a:t>met</a:t>
            </a:r>
            <a:r>
              <a:rPr spc="-120" dirty="0"/>
              <a:t> </a:t>
            </a:r>
            <a:r>
              <a:rPr spc="170" dirty="0"/>
              <a:t>a</a:t>
            </a:r>
            <a:r>
              <a:rPr spc="-125" dirty="0"/>
              <a:t> </a:t>
            </a:r>
            <a:r>
              <a:rPr spc="229" dirty="0"/>
              <a:t>people</a:t>
            </a:r>
            <a:r>
              <a:rPr spc="-125" dirty="0"/>
              <a:t> </a:t>
            </a:r>
            <a:r>
              <a:rPr spc="245" dirty="0"/>
              <a:t>called</a:t>
            </a:r>
            <a:r>
              <a:rPr spc="-125" dirty="0"/>
              <a:t> </a:t>
            </a:r>
            <a:r>
              <a:rPr spc="240" dirty="0"/>
              <a:t>the</a:t>
            </a:r>
            <a:r>
              <a:rPr spc="-120" dirty="0"/>
              <a:t> </a:t>
            </a:r>
            <a:r>
              <a:rPr spc="190" dirty="0"/>
              <a:t>Aztecs.</a:t>
            </a:r>
            <a:r>
              <a:rPr spc="-120" dirty="0"/>
              <a:t> </a:t>
            </a:r>
            <a:r>
              <a:rPr spc="125" dirty="0"/>
              <a:t>The </a:t>
            </a:r>
            <a:r>
              <a:rPr spc="-1220" dirty="0"/>
              <a:t> </a:t>
            </a:r>
            <a:r>
              <a:rPr spc="185" dirty="0"/>
              <a:t>Spanish</a:t>
            </a:r>
            <a:r>
              <a:rPr spc="-125" dirty="0"/>
              <a:t> </a:t>
            </a:r>
            <a:r>
              <a:rPr spc="220" dirty="0"/>
              <a:t>explorers</a:t>
            </a:r>
            <a:r>
              <a:rPr spc="-120" dirty="0"/>
              <a:t> </a:t>
            </a:r>
            <a:r>
              <a:rPr spc="229" dirty="0"/>
              <a:t>(who</a:t>
            </a:r>
            <a:r>
              <a:rPr spc="-125" dirty="0"/>
              <a:t> </a:t>
            </a:r>
            <a:r>
              <a:rPr spc="240" dirty="0"/>
              <a:t>came</a:t>
            </a:r>
            <a:r>
              <a:rPr spc="-125" dirty="0"/>
              <a:t> </a:t>
            </a:r>
            <a:r>
              <a:rPr spc="275" dirty="0"/>
              <a:t>to</a:t>
            </a:r>
            <a:r>
              <a:rPr spc="-125" dirty="0"/>
              <a:t> </a:t>
            </a:r>
            <a:r>
              <a:rPr spc="235" dirty="0"/>
              <a:t>be</a:t>
            </a:r>
            <a:r>
              <a:rPr spc="-120" dirty="0"/>
              <a:t> </a:t>
            </a:r>
            <a:r>
              <a:rPr spc="270" dirty="0"/>
              <a:t>known</a:t>
            </a:r>
            <a:r>
              <a:rPr spc="-130" dirty="0"/>
              <a:t> </a:t>
            </a:r>
            <a:r>
              <a:rPr spc="175" dirty="0"/>
              <a:t>as</a:t>
            </a:r>
            <a:r>
              <a:rPr spc="-125" dirty="0"/>
              <a:t> </a:t>
            </a:r>
            <a:r>
              <a:rPr spc="240" dirty="0"/>
              <a:t>conquistadors)</a:t>
            </a:r>
            <a:r>
              <a:rPr spc="-120" dirty="0"/>
              <a:t> </a:t>
            </a:r>
            <a:r>
              <a:rPr spc="245" dirty="0"/>
              <a:t>fought</a:t>
            </a:r>
            <a:r>
              <a:rPr spc="-125" dirty="0"/>
              <a:t> </a:t>
            </a:r>
            <a:r>
              <a:rPr spc="275" dirty="0"/>
              <a:t>to </a:t>
            </a:r>
            <a:r>
              <a:rPr spc="280" dirty="0"/>
              <a:t> </a:t>
            </a:r>
            <a:r>
              <a:rPr spc="204" dirty="0"/>
              <a:t>take </a:t>
            </a:r>
            <a:r>
              <a:rPr spc="225" dirty="0"/>
              <a:t>over </a:t>
            </a:r>
            <a:r>
              <a:rPr spc="240" dirty="0"/>
              <a:t>the </a:t>
            </a:r>
            <a:r>
              <a:rPr spc="245" dirty="0"/>
              <a:t>Aztec </a:t>
            </a:r>
            <a:r>
              <a:rPr spc="215" dirty="0"/>
              <a:t>lands </a:t>
            </a:r>
            <a:r>
              <a:rPr spc="225" dirty="0"/>
              <a:t>and </a:t>
            </a:r>
            <a:r>
              <a:rPr spc="275" dirty="0"/>
              <a:t>after </a:t>
            </a:r>
            <a:r>
              <a:rPr spc="300" dirty="0"/>
              <a:t>two </a:t>
            </a:r>
            <a:r>
              <a:rPr spc="200" dirty="0"/>
              <a:t>years </a:t>
            </a:r>
            <a:r>
              <a:rPr spc="195" dirty="0"/>
              <a:t>they </a:t>
            </a:r>
            <a:r>
              <a:rPr spc="250" dirty="0"/>
              <a:t>succeeded. </a:t>
            </a:r>
            <a:r>
              <a:rPr spc="125" dirty="0"/>
              <a:t>The </a:t>
            </a:r>
            <a:r>
              <a:rPr spc="130" dirty="0"/>
              <a:t> </a:t>
            </a:r>
            <a:r>
              <a:rPr spc="235" dirty="0"/>
              <a:t>Aztecs</a:t>
            </a:r>
            <a:r>
              <a:rPr spc="-130" dirty="0"/>
              <a:t> </a:t>
            </a:r>
            <a:r>
              <a:rPr spc="254" dirty="0"/>
              <a:t>were</a:t>
            </a:r>
            <a:r>
              <a:rPr spc="-130" dirty="0"/>
              <a:t> </a:t>
            </a:r>
            <a:r>
              <a:rPr spc="210" dirty="0"/>
              <a:t>defeated</a:t>
            </a:r>
            <a:r>
              <a:rPr spc="-125" dirty="0"/>
              <a:t> </a:t>
            </a:r>
            <a:r>
              <a:rPr spc="225" dirty="0"/>
              <a:t>and</a:t>
            </a:r>
            <a:r>
              <a:rPr spc="-130" dirty="0"/>
              <a:t> </a:t>
            </a:r>
            <a:r>
              <a:rPr spc="175" dirty="0"/>
              <a:t>Mexico</a:t>
            </a:r>
            <a:r>
              <a:rPr spc="-125" dirty="0"/>
              <a:t> </a:t>
            </a:r>
            <a:r>
              <a:rPr spc="245" dirty="0"/>
              <a:t>became</a:t>
            </a:r>
            <a:r>
              <a:rPr spc="-125" dirty="0"/>
              <a:t> </a:t>
            </a:r>
            <a:r>
              <a:rPr spc="170" dirty="0"/>
              <a:t>a</a:t>
            </a:r>
            <a:r>
              <a:rPr spc="-130" dirty="0"/>
              <a:t> </a:t>
            </a:r>
            <a:r>
              <a:rPr spc="185" dirty="0"/>
              <a:t>Spanish</a:t>
            </a:r>
            <a:r>
              <a:rPr spc="-125" dirty="0"/>
              <a:t> </a:t>
            </a:r>
            <a:r>
              <a:rPr spc="170" dirty="0"/>
              <a:t>colony.</a:t>
            </a:r>
          </a:p>
        </p:txBody>
      </p:sp>
      <p:grpSp>
        <p:nvGrpSpPr>
          <p:cNvPr id="4" name="object 4"/>
          <p:cNvGrpSpPr/>
          <p:nvPr/>
        </p:nvGrpSpPr>
        <p:grpSpPr>
          <a:xfrm>
            <a:off x="4368095" y="4165258"/>
            <a:ext cx="11359515" cy="5949315"/>
            <a:chOff x="4368095" y="4165258"/>
            <a:chExt cx="11359515" cy="5949315"/>
          </a:xfrm>
        </p:grpSpPr>
        <p:pic>
          <p:nvPicPr>
            <p:cNvPr id="5" name="object 5"/>
            <p:cNvPicPr/>
            <p:nvPr/>
          </p:nvPicPr>
          <p:blipFill>
            <a:blip r:embed="rId3" cstate="print"/>
            <a:stretch>
              <a:fillRect/>
            </a:stretch>
          </p:blipFill>
          <p:spPr>
            <a:xfrm>
              <a:off x="4409195" y="4206364"/>
              <a:ext cx="11277143" cy="5866627"/>
            </a:xfrm>
            <a:prstGeom prst="rect">
              <a:avLst/>
            </a:prstGeom>
          </p:spPr>
        </p:pic>
        <p:sp>
          <p:nvSpPr>
            <p:cNvPr id="6" name="object 6"/>
            <p:cNvSpPr/>
            <p:nvPr/>
          </p:nvSpPr>
          <p:spPr>
            <a:xfrm>
              <a:off x="4409195" y="4206359"/>
              <a:ext cx="11277600" cy="5866765"/>
            </a:xfrm>
            <a:custGeom>
              <a:avLst/>
              <a:gdLst/>
              <a:ahLst/>
              <a:cxnLst/>
              <a:rect l="l" t="t" r="r" b="b"/>
              <a:pathLst>
                <a:path w="11277600" h="5866765">
                  <a:moveTo>
                    <a:pt x="1" y="1"/>
                  </a:moveTo>
                  <a:lnTo>
                    <a:pt x="11277143" y="0"/>
                  </a:lnTo>
                  <a:lnTo>
                    <a:pt x="11277142" y="5866629"/>
                  </a:lnTo>
                  <a:lnTo>
                    <a:pt x="0" y="5866631"/>
                  </a:lnTo>
                  <a:lnTo>
                    <a:pt x="1" y="1"/>
                  </a:lnTo>
                  <a:close/>
                </a:path>
              </a:pathLst>
            </a:custGeom>
            <a:ln w="27730">
              <a:solidFill>
                <a:srgbClr val="538BC9"/>
              </a:solidFill>
            </a:ln>
          </p:spPr>
          <p:txBody>
            <a:bodyPr wrap="square" lIns="0" tIns="0" rIns="0" bIns="0" rtlCol="0"/>
            <a:lstStyle/>
            <a:p>
              <a:endParaRPr/>
            </a:p>
          </p:txBody>
        </p:sp>
      </p:grpSp>
      <p:sp>
        <p:nvSpPr>
          <p:cNvPr id="7" name="object 7"/>
          <p:cNvSpPr/>
          <p:nvPr/>
        </p:nvSpPr>
        <p:spPr>
          <a:xfrm>
            <a:off x="0" y="616540"/>
            <a:ext cx="20104100" cy="31750"/>
          </a:xfrm>
          <a:custGeom>
            <a:avLst/>
            <a:gdLst/>
            <a:ahLst/>
            <a:cxnLst/>
            <a:rect l="l" t="t" r="r" b="b"/>
            <a:pathLst>
              <a:path w="20104100" h="31750">
                <a:moveTo>
                  <a:pt x="0" y="31412"/>
                </a:moveTo>
                <a:lnTo>
                  <a:pt x="0" y="0"/>
                </a:lnTo>
                <a:lnTo>
                  <a:pt x="20104099" y="0"/>
                </a:lnTo>
                <a:lnTo>
                  <a:pt x="20104099" y="31412"/>
                </a:lnTo>
                <a:lnTo>
                  <a:pt x="0" y="31412"/>
                </a:lnTo>
                <a:close/>
              </a:path>
            </a:pathLst>
          </a:custGeom>
          <a:solidFill>
            <a:srgbClr val="F6DDB4"/>
          </a:solidFill>
        </p:spPr>
        <p:txBody>
          <a:bodyPr wrap="square" lIns="0" tIns="0" rIns="0" bIns="0" rtlCol="0"/>
          <a:lstStyle/>
          <a:p>
            <a:endParaRPr/>
          </a:p>
        </p:txBody>
      </p:sp>
      <p:sp>
        <p:nvSpPr>
          <p:cNvPr id="8" name="object 8"/>
          <p:cNvSpPr/>
          <p:nvPr/>
        </p:nvSpPr>
        <p:spPr>
          <a:xfrm>
            <a:off x="0" y="10255791"/>
            <a:ext cx="20104100" cy="31750"/>
          </a:xfrm>
          <a:custGeom>
            <a:avLst/>
            <a:gdLst/>
            <a:ahLst/>
            <a:cxnLst/>
            <a:rect l="l" t="t" r="r" b="b"/>
            <a:pathLst>
              <a:path w="20104100" h="31750">
                <a:moveTo>
                  <a:pt x="0" y="31412"/>
                </a:moveTo>
                <a:lnTo>
                  <a:pt x="0" y="0"/>
                </a:lnTo>
                <a:lnTo>
                  <a:pt x="20104099" y="0"/>
                </a:lnTo>
                <a:lnTo>
                  <a:pt x="20104099" y="31412"/>
                </a:lnTo>
                <a:lnTo>
                  <a:pt x="0" y="31412"/>
                </a:lnTo>
                <a:close/>
              </a:path>
            </a:pathLst>
          </a:custGeom>
          <a:solidFill>
            <a:srgbClr val="F6DDB4"/>
          </a:solidFill>
        </p:spPr>
        <p:txBody>
          <a:bodyPr wrap="square" lIns="0" tIns="0" rIns="0" bIns="0" rtlCol="0"/>
          <a:lstStyle/>
          <a:p>
            <a:endParaRPr/>
          </a:p>
        </p:txBody>
      </p:sp>
      <p:sp>
        <p:nvSpPr>
          <p:cNvPr id="9" name="object 9"/>
          <p:cNvSpPr txBox="1"/>
          <p:nvPr/>
        </p:nvSpPr>
        <p:spPr>
          <a:xfrm>
            <a:off x="493890" y="10543506"/>
            <a:ext cx="1221740" cy="510540"/>
          </a:xfrm>
          <a:prstGeom prst="rect">
            <a:avLst/>
          </a:prstGeom>
        </p:spPr>
        <p:txBody>
          <a:bodyPr vert="horz" wrap="square" lIns="0" tIns="0" rIns="0" bIns="0" rtlCol="0">
            <a:spAutoFit/>
          </a:bodyPr>
          <a:lstStyle/>
          <a:p>
            <a:pPr marL="12700">
              <a:lnSpc>
                <a:spcPts val="3879"/>
              </a:lnSpc>
            </a:pPr>
            <a:r>
              <a:rPr sz="3300" spc="40" dirty="0">
                <a:solidFill>
                  <a:srgbClr val="FFFFFF"/>
                </a:solidFill>
                <a:latin typeface="Arial MT"/>
                <a:cs typeface="Arial MT"/>
                <a:hlinkClick r:id="rId4" action="ppaction://hlinksldjump"/>
              </a:rPr>
              <a:t>B</a:t>
            </a:r>
            <a:r>
              <a:rPr sz="3300" spc="85" dirty="0">
                <a:solidFill>
                  <a:srgbClr val="FFFFFF"/>
                </a:solidFill>
                <a:latin typeface="Arial MT"/>
                <a:cs typeface="Arial MT"/>
                <a:hlinkClick r:id="rId4" action="ppaction://hlinksldjump"/>
              </a:rPr>
              <a:t>A</a:t>
            </a:r>
            <a:r>
              <a:rPr sz="3300" spc="50" dirty="0">
                <a:solidFill>
                  <a:srgbClr val="FFFFFF"/>
                </a:solidFill>
                <a:latin typeface="Arial MT"/>
                <a:cs typeface="Arial MT"/>
                <a:hlinkClick r:id="rId4" action="ppaction://hlinksldjump"/>
              </a:rPr>
              <a:t>C</a:t>
            </a:r>
            <a:r>
              <a:rPr sz="3300" spc="240" dirty="0">
                <a:solidFill>
                  <a:srgbClr val="FFFFFF"/>
                </a:solidFill>
                <a:latin typeface="Arial MT"/>
                <a:cs typeface="Arial MT"/>
                <a:hlinkClick r:id="rId4" action="ppaction://hlinksldjump"/>
              </a:rPr>
              <a:t>K</a:t>
            </a:r>
            <a:endParaRPr sz="3300">
              <a:latin typeface="Arial MT"/>
              <a:cs typeface="Arial MT"/>
            </a:endParaRPr>
          </a:p>
        </p:txBody>
      </p:sp>
      <p:sp>
        <p:nvSpPr>
          <p:cNvPr id="10" name="object 10"/>
          <p:cNvSpPr txBox="1"/>
          <p:nvPr/>
        </p:nvSpPr>
        <p:spPr>
          <a:xfrm>
            <a:off x="18409617" y="10543506"/>
            <a:ext cx="1138555" cy="510540"/>
          </a:xfrm>
          <a:prstGeom prst="rect">
            <a:avLst/>
          </a:prstGeom>
        </p:spPr>
        <p:txBody>
          <a:bodyPr vert="horz" wrap="square" lIns="0" tIns="0" rIns="0" bIns="0" rtlCol="0">
            <a:spAutoFit/>
          </a:bodyPr>
          <a:lstStyle/>
          <a:p>
            <a:pPr marL="12700">
              <a:lnSpc>
                <a:spcPts val="3879"/>
              </a:lnSpc>
            </a:pPr>
            <a:r>
              <a:rPr sz="3300" spc="-15" dirty="0">
                <a:solidFill>
                  <a:srgbClr val="FFFFFF"/>
                </a:solidFill>
                <a:latin typeface="Arial MT"/>
                <a:cs typeface="Arial MT"/>
                <a:hlinkClick r:id="rId5" action="ppaction://hlinksldjump"/>
              </a:rPr>
              <a:t>NEXT</a:t>
            </a:r>
            <a:endParaRPr sz="3300">
              <a:latin typeface="Arial MT"/>
              <a:cs typeface="Arial MT"/>
            </a:endParaRPr>
          </a:p>
        </p:txBody>
      </p:sp>
      <p:sp>
        <p:nvSpPr>
          <p:cNvPr id="11" name="object 11"/>
          <p:cNvSpPr txBox="1"/>
          <p:nvPr/>
        </p:nvSpPr>
        <p:spPr>
          <a:xfrm>
            <a:off x="8915724" y="10991463"/>
            <a:ext cx="2266950" cy="316230"/>
          </a:xfrm>
          <a:prstGeom prst="rect">
            <a:avLst/>
          </a:prstGeom>
        </p:spPr>
        <p:txBody>
          <a:bodyPr vert="horz" wrap="square" lIns="0" tIns="2540" rIns="0" bIns="0" rtlCol="0">
            <a:spAutoFit/>
          </a:bodyPr>
          <a:lstStyle/>
          <a:p>
            <a:pPr marL="12700">
              <a:lnSpc>
                <a:spcPct val="100000"/>
              </a:lnSpc>
              <a:spcBef>
                <a:spcPts val="20"/>
              </a:spcBef>
            </a:pPr>
            <a:r>
              <a:rPr sz="1950" spc="110" dirty="0">
                <a:solidFill>
                  <a:srgbClr val="9C3A2E"/>
                </a:solidFill>
                <a:latin typeface="Arial MT"/>
                <a:cs typeface="Arial MT"/>
                <a:hlinkClick r:id="rId6"/>
              </a:rPr>
              <a:t>www.planbee.com</a:t>
            </a:r>
            <a:endParaRPr sz="1950">
              <a:latin typeface="Arial MT"/>
              <a:cs typeface="Arial MT"/>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0" y="0"/>
            <a:ext cx="20104099" cy="617782"/>
          </a:xfrm>
          <a:prstGeom prst="rect">
            <a:avLst/>
          </a:prstGeom>
        </p:spPr>
      </p:pic>
      <p:grpSp>
        <p:nvGrpSpPr>
          <p:cNvPr id="3" name="object 3"/>
          <p:cNvGrpSpPr/>
          <p:nvPr/>
        </p:nvGrpSpPr>
        <p:grpSpPr>
          <a:xfrm>
            <a:off x="17905214" y="10376647"/>
            <a:ext cx="2199005" cy="922019"/>
            <a:chOff x="17905214" y="10376647"/>
            <a:chExt cx="2199005" cy="922019"/>
          </a:xfrm>
        </p:grpSpPr>
        <p:pic>
          <p:nvPicPr>
            <p:cNvPr id="4" name="object 4"/>
            <p:cNvPicPr/>
            <p:nvPr/>
          </p:nvPicPr>
          <p:blipFill>
            <a:blip r:embed="rId3" cstate="print"/>
            <a:stretch>
              <a:fillRect/>
            </a:stretch>
          </p:blipFill>
          <p:spPr>
            <a:xfrm>
              <a:off x="17905214" y="10376647"/>
              <a:ext cx="2198885" cy="921437"/>
            </a:xfrm>
            <a:prstGeom prst="rect">
              <a:avLst/>
            </a:prstGeom>
          </p:spPr>
        </p:pic>
        <p:sp>
          <p:nvSpPr>
            <p:cNvPr id="5" name="object 5"/>
            <p:cNvSpPr/>
            <p:nvPr/>
          </p:nvSpPr>
          <p:spPr>
            <a:xfrm>
              <a:off x="17968039" y="10439472"/>
              <a:ext cx="2021205" cy="712470"/>
            </a:xfrm>
            <a:custGeom>
              <a:avLst/>
              <a:gdLst/>
              <a:ahLst/>
              <a:cxnLst/>
              <a:rect l="l" t="t" r="r" b="b"/>
              <a:pathLst>
                <a:path w="2021205" h="712470">
                  <a:moveTo>
                    <a:pt x="1863817" y="0"/>
                  </a:moveTo>
                  <a:lnTo>
                    <a:pt x="157063" y="0"/>
                  </a:lnTo>
                  <a:lnTo>
                    <a:pt x="107420" y="8007"/>
                  </a:lnTo>
                  <a:lnTo>
                    <a:pt x="64304" y="30304"/>
                  </a:lnTo>
                  <a:lnTo>
                    <a:pt x="30304" y="64304"/>
                  </a:lnTo>
                  <a:lnTo>
                    <a:pt x="8007" y="107420"/>
                  </a:lnTo>
                  <a:lnTo>
                    <a:pt x="0" y="157063"/>
                  </a:lnTo>
                  <a:lnTo>
                    <a:pt x="0" y="554956"/>
                  </a:lnTo>
                  <a:lnTo>
                    <a:pt x="8007" y="604599"/>
                  </a:lnTo>
                  <a:lnTo>
                    <a:pt x="30304" y="647715"/>
                  </a:lnTo>
                  <a:lnTo>
                    <a:pt x="64304" y="681715"/>
                  </a:lnTo>
                  <a:lnTo>
                    <a:pt x="107420" y="704012"/>
                  </a:lnTo>
                  <a:lnTo>
                    <a:pt x="157063" y="712020"/>
                  </a:lnTo>
                  <a:lnTo>
                    <a:pt x="1863817" y="712020"/>
                  </a:lnTo>
                  <a:lnTo>
                    <a:pt x="1913460" y="704012"/>
                  </a:lnTo>
                  <a:lnTo>
                    <a:pt x="1956575" y="681715"/>
                  </a:lnTo>
                  <a:lnTo>
                    <a:pt x="1990575" y="647715"/>
                  </a:lnTo>
                  <a:lnTo>
                    <a:pt x="2012873" y="604599"/>
                  </a:lnTo>
                  <a:lnTo>
                    <a:pt x="2020880" y="554956"/>
                  </a:lnTo>
                  <a:lnTo>
                    <a:pt x="2020880" y="157063"/>
                  </a:lnTo>
                  <a:lnTo>
                    <a:pt x="2012873" y="107420"/>
                  </a:lnTo>
                  <a:lnTo>
                    <a:pt x="1990575" y="64304"/>
                  </a:lnTo>
                  <a:lnTo>
                    <a:pt x="1956575" y="30304"/>
                  </a:lnTo>
                  <a:lnTo>
                    <a:pt x="1913460" y="8007"/>
                  </a:lnTo>
                  <a:lnTo>
                    <a:pt x="1863817" y="0"/>
                  </a:lnTo>
                  <a:close/>
                </a:path>
              </a:pathLst>
            </a:custGeom>
            <a:solidFill>
              <a:srgbClr val="538BC9"/>
            </a:solidFill>
          </p:spPr>
          <p:txBody>
            <a:bodyPr wrap="square" lIns="0" tIns="0" rIns="0" bIns="0" rtlCol="0"/>
            <a:lstStyle/>
            <a:p>
              <a:endParaRPr/>
            </a:p>
          </p:txBody>
        </p:sp>
      </p:grpSp>
      <p:grpSp>
        <p:nvGrpSpPr>
          <p:cNvPr id="6" name="object 6"/>
          <p:cNvGrpSpPr/>
          <p:nvPr/>
        </p:nvGrpSpPr>
        <p:grpSpPr>
          <a:xfrm>
            <a:off x="31412" y="10376647"/>
            <a:ext cx="2230755" cy="922019"/>
            <a:chOff x="31412" y="10376647"/>
            <a:chExt cx="2230755" cy="922019"/>
          </a:xfrm>
        </p:grpSpPr>
        <p:pic>
          <p:nvPicPr>
            <p:cNvPr id="7" name="object 7"/>
            <p:cNvPicPr/>
            <p:nvPr/>
          </p:nvPicPr>
          <p:blipFill>
            <a:blip r:embed="rId4" cstate="print"/>
            <a:stretch>
              <a:fillRect/>
            </a:stretch>
          </p:blipFill>
          <p:spPr>
            <a:xfrm>
              <a:off x="31412" y="10376647"/>
              <a:ext cx="2230298" cy="921437"/>
            </a:xfrm>
            <a:prstGeom prst="rect">
              <a:avLst/>
            </a:prstGeom>
          </p:spPr>
        </p:pic>
        <p:sp>
          <p:nvSpPr>
            <p:cNvPr id="8" name="object 8"/>
            <p:cNvSpPr/>
            <p:nvPr/>
          </p:nvSpPr>
          <p:spPr>
            <a:xfrm>
              <a:off x="94237" y="10439472"/>
              <a:ext cx="2021205" cy="712470"/>
            </a:xfrm>
            <a:custGeom>
              <a:avLst/>
              <a:gdLst/>
              <a:ahLst/>
              <a:cxnLst/>
              <a:rect l="l" t="t" r="r" b="b"/>
              <a:pathLst>
                <a:path w="2021205" h="712470">
                  <a:moveTo>
                    <a:pt x="1863817" y="0"/>
                  </a:moveTo>
                  <a:lnTo>
                    <a:pt x="157063" y="0"/>
                  </a:lnTo>
                  <a:lnTo>
                    <a:pt x="107420" y="8007"/>
                  </a:lnTo>
                  <a:lnTo>
                    <a:pt x="64304" y="30304"/>
                  </a:lnTo>
                  <a:lnTo>
                    <a:pt x="30304" y="64304"/>
                  </a:lnTo>
                  <a:lnTo>
                    <a:pt x="8007" y="107420"/>
                  </a:lnTo>
                  <a:lnTo>
                    <a:pt x="0" y="157063"/>
                  </a:lnTo>
                  <a:lnTo>
                    <a:pt x="0" y="554956"/>
                  </a:lnTo>
                  <a:lnTo>
                    <a:pt x="8007" y="604599"/>
                  </a:lnTo>
                  <a:lnTo>
                    <a:pt x="30304" y="647715"/>
                  </a:lnTo>
                  <a:lnTo>
                    <a:pt x="64304" y="681715"/>
                  </a:lnTo>
                  <a:lnTo>
                    <a:pt x="107420" y="704012"/>
                  </a:lnTo>
                  <a:lnTo>
                    <a:pt x="157063" y="712020"/>
                  </a:lnTo>
                  <a:lnTo>
                    <a:pt x="1863817" y="712020"/>
                  </a:lnTo>
                  <a:lnTo>
                    <a:pt x="1913460" y="704012"/>
                  </a:lnTo>
                  <a:lnTo>
                    <a:pt x="1956575" y="681715"/>
                  </a:lnTo>
                  <a:lnTo>
                    <a:pt x="1990575" y="647715"/>
                  </a:lnTo>
                  <a:lnTo>
                    <a:pt x="2012873" y="604599"/>
                  </a:lnTo>
                  <a:lnTo>
                    <a:pt x="2020880" y="554956"/>
                  </a:lnTo>
                  <a:lnTo>
                    <a:pt x="2020880" y="157063"/>
                  </a:lnTo>
                  <a:lnTo>
                    <a:pt x="2012873" y="107420"/>
                  </a:lnTo>
                  <a:lnTo>
                    <a:pt x="1990575" y="64304"/>
                  </a:lnTo>
                  <a:lnTo>
                    <a:pt x="1956575" y="30304"/>
                  </a:lnTo>
                  <a:lnTo>
                    <a:pt x="1913460" y="8007"/>
                  </a:lnTo>
                  <a:lnTo>
                    <a:pt x="1863817" y="0"/>
                  </a:lnTo>
                  <a:close/>
                </a:path>
              </a:pathLst>
            </a:custGeom>
            <a:solidFill>
              <a:srgbClr val="538BC9"/>
            </a:solidFill>
          </p:spPr>
          <p:txBody>
            <a:bodyPr wrap="square" lIns="0" tIns="0" rIns="0" bIns="0" rtlCol="0"/>
            <a:lstStyle/>
            <a:p>
              <a:endParaRPr/>
            </a:p>
          </p:txBody>
        </p:sp>
      </p:grpSp>
      <p:pic>
        <p:nvPicPr>
          <p:cNvPr id="9" name="object 9"/>
          <p:cNvPicPr/>
          <p:nvPr/>
        </p:nvPicPr>
        <p:blipFill>
          <a:blip r:embed="rId5" cstate="print"/>
          <a:stretch>
            <a:fillRect/>
          </a:stretch>
        </p:blipFill>
        <p:spPr>
          <a:xfrm>
            <a:off x="8931664" y="11057255"/>
            <a:ext cx="2240769" cy="251301"/>
          </a:xfrm>
          <a:prstGeom prst="rect">
            <a:avLst/>
          </a:prstGeom>
        </p:spPr>
      </p:pic>
      <p:sp>
        <p:nvSpPr>
          <p:cNvPr id="10" name="object 10"/>
          <p:cNvSpPr txBox="1">
            <a:spLocks noGrp="1"/>
          </p:cNvSpPr>
          <p:nvPr>
            <p:ph type="title"/>
          </p:nvPr>
        </p:nvSpPr>
        <p:spPr>
          <a:xfrm>
            <a:off x="394345" y="626023"/>
            <a:ext cx="19310985" cy="2191385"/>
          </a:xfrm>
          <a:prstGeom prst="rect">
            <a:avLst/>
          </a:prstGeom>
        </p:spPr>
        <p:txBody>
          <a:bodyPr vert="horz" wrap="square" lIns="0" tIns="53975" rIns="0" bIns="0" rtlCol="0">
            <a:spAutoFit/>
          </a:bodyPr>
          <a:lstStyle/>
          <a:p>
            <a:pPr marL="12065" marR="5080" algn="ctr">
              <a:lnSpc>
                <a:spcPts val="5610"/>
              </a:lnSpc>
              <a:spcBef>
                <a:spcPts val="425"/>
              </a:spcBef>
            </a:pPr>
            <a:r>
              <a:rPr sz="4850" spc="240" dirty="0"/>
              <a:t>Once</a:t>
            </a:r>
            <a:r>
              <a:rPr sz="4850" spc="-135" dirty="0"/>
              <a:t> </a:t>
            </a:r>
            <a:r>
              <a:rPr sz="4850" spc="265" dirty="0"/>
              <a:t>the</a:t>
            </a:r>
            <a:r>
              <a:rPr sz="4850" spc="-130" dirty="0"/>
              <a:t> </a:t>
            </a:r>
            <a:r>
              <a:rPr sz="4850" spc="280" dirty="0"/>
              <a:t>conquistadors</a:t>
            </a:r>
            <a:r>
              <a:rPr sz="4850" spc="-130" dirty="0"/>
              <a:t> </a:t>
            </a:r>
            <a:r>
              <a:rPr sz="4850" spc="254" dirty="0"/>
              <a:t>had</a:t>
            </a:r>
            <a:r>
              <a:rPr sz="4850" spc="-135" dirty="0"/>
              <a:t> </a:t>
            </a:r>
            <a:r>
              <a:rPr sz="4850" spc="290" dirty="0"/>
              <a:t>conquered</a:t>
            </a:r>
            <a:r>
              <a:rPr sz="4850" spc="-130" dirty="0"/>
              <a:t> </a:t>
            </a:r>
            <a:r>
              <a:rPr sz="4850" spc="265" dirty="0"/>
              <a:t>the</a:t>
            </a:r>
            <a:r>
              <a:rPr sz="4850" spc="-130" dirty="0"/>
              <a:t> </a:t>
            </a:r>
            <a:r>
              <a:rPr sz="4850" spc="225" dirty="0"/>
              <a:t>Aztecs,</a:t>
            </a:r>
            <a:r>
              <a:rPr sz="4850" spc="-135" dirty="0"/>
              <a:t> </a:t>
            </a:r>
            <a:r>
              <a:rPr sz="4850" spc="220" dirty="0"/>
              <a:t>they</a:t>
            </a:r>
            <a:r>
              <a:rPr sz="4850" spc="-130" dirty="0"/>
              <a:t> </a:t>
            </a:r>
            <a:r>
              <a:rPr sz="4850" spc="295" dirty="0"/>
              <a:t>went</a:t>
            </a:r>
            <a:r>
              <a:rPr sz="4850" spc="-130" dirty="0"/>
              <a:t> </a:t>
            </a:r>
            <a:r>
              <a:rPr sz="4850" spc="240" dirty="0"/>
              <a:t>on </a:t>
            </a:r>
            <a:r>
              <a:rPr sz="4850" spc="-1335" dirty="0"/>
              <a:t> </a:t>
            </a:r>
            <a:r>
              <a:rPr sz="4850" spc="305" dirty="0"/>
              <a:t>to </a:t>
            </a:r>
            <a:r>
              <a:rPr sz="4850" spc="235" dirty="0"/>
              <a:t>explore </a:t>
            </a:r>
            <a:r>
              <a:rPr sz="4850" spc="265" dirty="0"/>
              <a:t>the </a:t>
            </a:r>
            <a:r>
              <a:rPr sz="4850" spc="285" dirty="0"/>
              <a:t>rest </a:t>
            </a:r>
            <a:r>
              <a:rPr sz="4850" spc="254" dirty="0"/>
              <a:t>of </a:t>
            </a:r>
            <a:r>
              <a:rPr sz="4850" spc="235" dirty="0"/>
              <a:t>Mesoamerica. </a:t>
            </a:r>
            <a:r>
              <a:rPr sz="4850" spc="240" dirty="0"/>
              <a:t>Mesoamerica </a:t>
            </a:r>
            <a:r>
              <a:rPr sz="4850" spc="225" dirty="0"/>
              <a:t>is </a:t>
            </a:r>
            <a:r>
              <a:rPr sz="4850" spc="265" dirty="0"/>
              <a:t>the </a:t>
            </a:r>
            <a:r>
              <a:rPr sz="4850" spc="250" dirty="0"/>
              <a:t>land </a:t>
            </a:r>
            <a:r>
              <a:rPr sz="4850" spc="240" dirty="0"/>
              <a:t>in </a:t>
            </a:r>
            <a:r>
              <a:rPr sz="4850" spc="-1335" dirty="0"/>
              <a:t> </a:t>
            </a:r>
            <a:r>
              <a:rPr sz="4850" spc="270" dirty="0"/>
              <a:t>between</a:t>
            </a:r>
            <a:r>
              <a:rPr sz="4850" spc="-140" dirty="0"/>
              <a:t> </a:t>
            </a:r>
            <a:r>
              <a:rPr sz="4850" spc="325" dirty="0"/>
              <a:t>North</a:t>
            </a:r>
            <a:r>
              <a:rPr sz="4850" spc="-135" dirty="0"/>
              <a:t> </a:t>
            </a:r>
            <a:r>
              <a:rPr sz="4850" spc="254" dirty="0"/>
              <a:t>and</a:t>
            </a:r>
            <a:r>
              <a:rPr sz="4850" spc="-135" dirty="0"/>
              <a:t> </a:t>
            </a:r>
            <a:r>
              <a:rPr sz="4850" spc="220" dirty="0"/>
              <a:t>South</a:t>
            </a:r>
            <a:r>
              <a:rPr sz="4850" spc="-135" dirty="0"/>
              <a:t> </a:t>
            </a:r>
            <a:r>
              <a:rPr sz="4850" spc="280" dirty="0"/>
              <a:t>America.</a:t>
            </a:r>
            <a:endParaRPr sz="4850"/>
          </a:p>
        </p:txBody>
      </p:sp>
      <p:grpSp>
        <p:nvGrpSpPr>
          <p:cNvPr id="11" name="object 11"/>
          <p:cNvGrpSpPr/>
          <p:nvPr/>
        </p:nvGrpSpPr>
        <p:grpSpPr>
          <a:xfrm>
            <a:off x="1221483" y="2932628"/>
            <a:ext cx="15963265" cy="7185025"/>
            <a:chOff x="1221483" y="2932628"/>
            <a:chExt cx="15963265" cy="7185025"/>
          </a:xfrm>
        </p:grpSpPr>
        <p:pic>
          <p:nvPicPr>
            <p:cNvPr id="12" name="object 12"/>
            <p:cNvPicPr/>
            <p:nvPr/>
          </p:nvPicPr>
          <p:blipFill>
            <a:blip r:embed="rId6" cstate="print"/>
            <a:stretch>
              <a:fillRect/>
            </a:stretch>
          </p:blipFill>
          <p:spPr>
            <a:xfrm>
              <a:off x="1266977" y="2973731"/>
              <a:ext cx="10408060" cy="5112619"/>
            </a:xfrm>
            <a:prstGeom prst="rect">
              <a:avLst/>
            </a:prstGeom>
          </p:spPr>
        </p:pic>
        <p:sp>
          <p:nvSpPr>
            <p:cNvPr id="13" name="object 13"/>
            <p:cNvSpPr/>
            <p:nvPr/>
          </p:nvSpPr>
          <p:spPr>
            <a:xfrm>
              <a:off x="1262583" y="2973728"/>
              <a:ext cx="10412730" cy="5113020"/>
            </a:xfrm>
            <a:custGeom>
              <a:avLst/>
              <a:gdLst/>
              <a:ahLst/>
              <a:cxnLst/>
              <a:rect l="l" t="t" r="r" b="b"/>
              <a:pathLst>
                <a:path w="10412730" h="5113020">
                  <a:moveTo>
                    <a:pt x="10412452" y="2"/>
                  </a:moveTo>
                  <a:lnTo>
                    <a:pt x="8" y="0"/>
                  </a:lnTo>
                  <a:lnTo>
                    <a:pt x="0" y="5112625"/>
                  </a:lnTo>
                  <a:lnTo>
                    <a:pt x="10412451" y="5112620"/>
                  </a:lnTo>
                  <a:lnTo>
                    <a:pt x="10412452" y="2"/>
                  </a:lnTo>
                  <a:close/>
                </a:path>
              </a:pathLst>
            </a:custGeom>
            <a:ln w="26396">
              <a:solidFill>
                <a:srgbClr val="538BC9"/>
              </a:solidFill>
            </a:ln>
          </p:spPr>
          <p:txBody>
            <a:bodyPr wrap="square" lIns="0" tIns="0" rIns="0" bIns="0" rtlCol="0"/>
            <a:lstStyle/>
            <a:p>
              <a:endParaRPr/>
            </a:p>
          </p:txBody>
        </p:sp>
        <p:sp>
          <p:nvSpPr>
            <p:cNvPr id="14" name="object 14"/>
            <p:cNvSpPr/>
            <p:nvPr/>
          </p:nvSpPr>
          <p:spPr>
            <a:xfrm>
              <a:off x="2440565" y="4995036"/>
              <a:ext cx="982980" cy="648970"/>
            </a:xfrm>
            <a:custGeom>
              <a:avLst/>
              <a:gdLst/>
              <a:ahLst/>
              <a:cxnLst/>
              <a:rect l="l" t="t" r="r" b="b"/>
              <a:pathLst>
                <a:path w="982979" h="648970">
                  <a:moveTo>
                    <a:pt x="839270" y="94647"/>
                  </a:moveTo>
                  <a:lnTo>
                    <a:pt x="880211" y="125226"/>
                  </a:lnTo>
                  <a:lnTo>
                    <a:pt x="914328" y="158171"/>
                  </a:lnTo>
                  <a:lnTo>
                    <a:pt x="941622" y="193052"/>
                  </a:lnTo>
                  <a:lnTo>
                    <a:pt x="962092" y="229439"/>
                  </a:lnTo>
                  <a:lnTo>
                    <a:pt x="975739" y="266901"/>
                  </a:lnTo>
                  <a:lnTo>
                    <a:pt x="982562" y="305009"/>
                  </a:lnTo>
                  <a:lnTo>
                    <a:pt x="982562" y="343332"/>
                  </a:lnTo>
                  <a:lnTo>
                    <a:pt x="975739" y="381440"/>
                  </a:lnTo>
                  <a:lnTo>
                    <a:pt x="962092" y="418903"/>
                  </a:lnTo>
                  <a:lnTo>
                    <a:pt x="941622" y="455291"/>
                  </a:lnTo>
                  <a:lnTo>
                    <a:pt x="914328" y="490173"/>
                  </a:lnTo>
                  <a:lnTo>
                    <a:pt x="880211" y="523120"/>
                  </a:lnTo>
                  <a:lnTo>
                    <a:pt x="839270" y="553701"/>
                  </a:lnTo>
                  <a:lnTo>
                    <a:pt x="799312" y="577363"/>
                  </a:lnTo>
                  <a:lnTo>
                    <a:pt x="756594" y="597645"/>
                  </a:lnTo>
                  <a:lnTo>
                    <a:pt x="711541" y="614547"/>
                  </a:lnTo>
                  <a:lnTo>
                    <a:pt x="664577" y="628068"/>
                  </a:lnTo>
                  <a:lnTo>
                    <a:pt x="616126" y="638208"/>
                  </a:lnTo>
                  <a:lnTo>
                    <a:pt x="566614" y="644969"/>
                  </a:lnTo>
                  <a:lnTo>
                    <a:pt x="516465" y="648349"/>
                  </a:lnTo>
                  <a:lnTo>
                    <a:pt x="466104" y="648349"/>
                  </a:lnTo>
                  <a:lnTo>
                    <a:pt x="415955" y="644969"/>
                  </a:lnTo>
                  <a:lnTo>
                    <a:pt x="366442" y="638208"/>
                  </a:lnTo>
                  <a:lnTo>
                    <a:pt x="317991" y="628068"/>
                  </a:lnTo>
                  <a:lnTo>
                    <a:pt x="271026" y="614547"/>
                  </a:lnTo>
                  <a:lnTo>
                    <a:pt x="225971" y="597645"/>
                  </a:lnTo>
                  <a:lnTo>
                    <a:pt x="183251" y="577363"/>
                  </a:lnTo>
                  <a:lnTo>
                    <a:pt x="143291" y="553701"/>
                  </a:lnTo>
                  <a:lnTo>
                    <a:pt x="102351" y="523120"/>
                  </a:lnTo>
                  <a:lnTo>
                    <a:pt x="68234" y="490173"/>
                  </a:lnTo>
                  <a:lnTo>
                    <a:pt x="40940" y="455291"/>
                  </a:lnTo>
                  <a:lnTo>
                    <a:pt x="20470" y="418903"/>
                  </a:lnTo>
                  <a:lnTo>
                    <a:pt x="6823" y="381440"/>
                  </a:lnTo>
                  <a:lnTo>
                    <a:pt x="0" y="343332"/>
                  </a:lnTo>
                  <a:lnTo>
                    <a:pt x="0" y="305009"/>
                  </a:lnTo>
                  <a:lnTo>
                    <a:pt x="6823" y="266901"/>
                  </a:lnTo>
                  <a:lnTo>
                    <a:pt x="20470" y="229439"/>
                  </a:lnTo>
                  <a:lnTo>
                    <a:pt x="40940" y="193052"/>
                  </a:lnTo>
                  <a:lnTo>
                    <a:pt x="68234" y="158171"/>
                  </a:lnTo>
                  <a:lnTo>
                    <a:pt x="102351" y="125226"/>
                  </a:lnTo>
                  <a:lnTo>
                    <a:pt x="143291" y="94647"/>
                  </a:lnTo>
                  <a:lnTo>
                    <a:pt x="183251" y="70985"/>
                  </a:lnTo>
                  <a:lnTo>
                    <a:pt x="225971" y="50704"/>
                  </a:lnTo>
                  <a:lnTo>
                    <a:pt x="271026" y="33802"/>
                  </a:lnTo>
                  <a:lnTo>
                    <a:pt x="317991" y="20281"/>
                  </a:lnTo>
                  <a:lnTo>
                    <a:pt x="366442" y="10140"/>
                  </a:lnTo>
                  <a:lnTo>
                    <a:pt x="415955" y="3380"/>
                  </a:lnTo>
                  <a:lnTo>
                    <a:pt x="466104" y="0"/>
                  </a:lnTo>
                  <a:lnTo>
                    <a:pt x="516465" y="0"/>
                  </a:lnTo>
                  <a:lnTo>
                    <a:pt x="566614" y="3380"/>
                  </a:lnTo>
                  <a:lnTo>
                    <a:pt x="616126" y="10140"/>
                  </a:lnTo>
                  <a:lnTo>
                    <a:pt x="664577" y="20281"/>
                  </a:lnTo>
                  <a:lnTo>
                    <a:pt x="711541" y="33802"/>
                  </a:lnTo>
                  <a:lnTo>
                    <a:pt x="756594" y="50704"/>
                  </a:lnTo>
                  <a:lnTo>
                    <a:pt x="799312" y="70985"/>
                  </a:lnTo>
                  <a:lnTo>
                    <a:pt x="839270" y="94647"/>
                  </a:lnTo>
                </a:path>
              </a:pathLst>
            </a:custGeom>
            <a:ln w="41883">
              <a:solidFill>
                <a:srgbClr val="009E00"/>
              </a:solidFill>
            </a:ln>
          </p:spPr>
          <p:txBody>
            <a:bodyPr wrap="square" lIns="0" tIns="0" rIns="0" bIns="0" rtlCol="0"/>
            <a:lstStyle/>
            <a:p>
              <a:endParaRPr/>
            </a:p>
          </p:txBody>
        </p:sp>
        <p:pic>
          <p:nvPicPr>
            <p:cNvPr id="15" name="object 15"/>
            <p:cNvPicPr/>
            <p:nvPr/>
          </p:nvPicPr>
          <p:blipFill>
            <a:blip r:embed="rId7" cstate="print"/>
            <a:stretch>
              <a:fillRect/>
            </a:stretch>
          </p:blipFill>
          <p:spPr>
            <a:xfrm>
              <a:off x="11025842" y="5643807"/>
              <a:ext cx="6114997" cy="4429184"/>
            </a:xfrm>
            <a:prstGeom prst="rect">
              <a:avLst/>
            </a:prstGeom>
          </p:spPr>
        </p:pic>
        <p:sp>
          <p:nvSpPr>
            <p:cNvPr id="16" name="object 16"/>
            <p:cNvSpPr/>
            <p:nvPr/>
          </p:nvSpPr>
          <p:spPr>
            <a:xfrm>
              <a:off x="11029970" y="5643802"/>
              <a:ext cx="6113780" cy="4432300"/>
            </a:xfrm>
            <a:custGeom>
              <a:avLst/>
              <a:gdLst/>
              <a:ahLst/>
              <a:cxnLst/>
              <a:rect l="l" t="t" r="r" b="b"/>
              <a:pathLst>
                <a:path w="6113780" h="4432300">
                  <a:moveTo>
                    <a:pt x="0" y="4"/>
                  </a:moveTo>
                  <a:lnTo>
                    <a:pt x="6113284" y="0"/>
                  </a:lnTo>
                  <a:lnTo>
                    <a:pt x="6113281" y="4432140"/>
                  </a:lnTo>
                  <a:lnTo>
                    <a:pt x="0" y="4432133"/>
                  </a:lnTo>
                  <a:lnTo>
                    <a:pt x="0" y="4"/>
                  </a:lnTo>
                  <a:close/>
                </a:path>
              </a:pathLst>
            </a:custGeom>
            <a:ln w="37096">
              <a:solidFill>
                <a:srgbClr val="538BC9"/>
              </a:solidFill>
            </a:ln>
          </p:spPr>
          <p:txBody>
            <a:bodyPr wrap="square" lIns="0" tIns="0" rIns="0" bIns="0" rtlCol="0"/>
            <a:lstStyle/>
            <a:p>
              <a:endParaRPr/>
            </a:p>
          </p:txBody>
        </p:sp>
        <p:sp>
          <p:nvSpPr>
            <p:cNvPr id="17" name="object 17"/>
            <p:cNvSpPr/>
            <p:nvPr/>
          </p:nvSpPr>
          <p:spPr>
            <a:xfrm>
              <a:off x="3388824" y="5369761"/>
              <a:ext cx="9825355" cy="2081530"/>
            </a:xfrm>
            <a:custGeom>
              <a:avLst/>
              <a:gdLst/>
              <a:ahLst/>
              <a:cxnLst/>
              <a:rect l="l" t="t" r="r" b="b"/>
              <a:pathLst>
                <a:path w="9825355" h="2081529">
                  <a:moveTo>
                    <a:pt x="0" y="0"/>
                  </a:moveTo>
                  <a:lnTo>
                    <a:pt x="9825135" y="2081444"/>
                  </a:lnTo>
                </a:path>
              </a:pathLst>
            </a:custGeom>
            <a:ln w="41883">
              <a:solidFill>
                <a:srgbClr val="009E00"/>
              </a:solidFill>
            </a:ln>
          </p:spPr>
          <p:txBody>
            <a:bodyPr wrap="square" lIns="0" tIns="0" rIns="0" bIns="0" rtlCol="0"/>
            <a:lstStyle/>
            <a:p>
              <a:endParaRPr/>
            </a:p>
          </p:txBody>
        </p:sp>
      </p:grpSp>
      <p:sp>
        <p:nvSpPr>
          <p:cNvPr id="18" name="object 18"/>
          <p:cNvSpPr txBox="1"/>
          <p:nvPr/>
        </p:nvSpPr>
        <p:spPr>
          <a:xfrm>
            <a:off x="1918288" y="3699228"/>
            <a:ext cx="1367155" cy="252095"/>
          </a:xfrm>
          <a:prstGeom prst="rect">
            <a:avLst/>
          </a:prstGeom>
        </p:spPr>
        <p:txBody>
          <a:bodyPr vert="horz" wrap="square" lIns="0" tIns="17145" rIns="0" bIns="0" rtlCol="0">
            <a:spAutoFit/>
          </a:bodyPr>
          <a:lstStyle/>
          <a:p>
            <a:pPr marL="12700">
              <a:lnSpc>
                <a:spcPct val="100000"/>
              </a:lnSpc>
              <a:spcBef>
                <a:spcPts val="135"/>
              </a:spcBef>
            </a:pPr>
            <a:r>
              <a:rPr sz="1450" spc="110" dirty="0">
                <a:latin typeface="Arial MT"/>
                <a:cs typeface="Arial MT"/>
              </a:rPr>
              <a:t>North</a:t>
            </a:r>
            <a:r>
              <a:rPr sz="1450" spc="-80" dirty="0">
                <a:latin typeface="Arial MT"/>
                <a:cs typeface="Arial MT"/>
              </a:rPr>
              <a:t> </a:t>
            </a:r>
            <a:r>
              <a:rPr sz="1450" spc="100" dirty="0">
                <a:latin typeface="Arial MT"/>
                <a:cs typeface="Arial MT"/>
              </a:rPr>
              <a:t>America</a:t>
            </a:r>
            <a:endParaRPr sz="1450">
              <a:latin typeface="Arial MT"/>
              <a:cs typeface="Arial MT"/>
            </a:endParaRPr>
          </a:p>
        </p:txBody>
      </p:sp>
      <p:sp>
        <p:nvSpPr>
          <p:cNvPr id="19" name="object 19"/>
          <p:cNvSpPr txBox="1"/>
          <p:nvPr/>
        </p:nvSpPr>
        <p:spPr>
          <a:xfrm>
            <a:off x="3242520" y="6159970"/>
            <a:ext cx="1378585" cy="252095"/>
          </a:xfrm>
          <a:prstGeom prst="rect">
            <a:avLst/>
          </a:prstGeom>
        </p:spPr>
        <p:txBody>
          <a:bodyPr vert="horz" wrap="square" lIns="0" tIns="17145" rIns="0" bIns="0" rtlCol="0">
            <a:spAutoFit/>
          </a:bodyPr>
          <a:lstStyle/>
          <a:p>
            <a:pPr marL="12700">
              <a:lnSpc>
                <a:spcPct val="100000"/>
              </a:lnSpc>
              <a:spcBef>
                <a:spcPts val="135"/>
              </a:spcBef>
            </a:pPr>
            <a:r>
              <a:rPr sz="1450" spc="80" dirty="0">
                <a:latin typeface="Arial MT"/>
                <a:cs typeface="Arial MT"/>
              </a:rPr>
              <a:t>South</a:t>
            </a:r>
            <a:r>
              <a:rPr sz="1450" spc="-80" dirty="0">
                <a:latin typeface="Arial MT"/>
                <a:cs typeface="Arial MT"/>
              </a:rPr>
              <a:t> </a:t>
            </a:r>
            <a:r>
              <a:rPr sz="1450" spc="100" dirty="0">
                <a:latin typeface="Arial MT"/>
                <a:cs typeface="Arial MT"/>
              </a:rPr>
              <a:t>America</a:t>
            </a:r>
            <a:endParaRPr sz="1450">
              <a:latin typeface="Arial MT"/>
              <a:cs typeface="Arial MT"/>
            </a:endParaRPr>
          </a:p>
        </p:txBody>
      </p:sp>
      <p:sp>
        <p:nvSpPr>
          <p:cNvPr id="20" name="object 20"/>
          <p:cNvSpPr txBox="1"/>
          <p:nvPr/>
        </p:nvSpPr>
        <p:spPr>
          <a:xfrm>
            <a:off x="6175017" y="5290908"/>
            <a:ext cx="581660" cy="252095"/>
          </a:xfrm>
          <a:prstGeom prst="rect">
            <a:avLst/>
          </a:prstGeom>
        </p:spPr>
        <p:txBody>
          <a:bodyPr vert="horz" wrap="square" lIns="0" tIns="17145" rIns="0" bIns="0" rtlCol="0">
            <a:spAutoFit/>
          </a:bodyPr>
          <a:lstStyle/>
          <a:p>
            <a:pPr marL="12700">
              <a:lnSpc>
                <a:spcPct val="100000"/>
              </a:lnSpc>
              <a:spcBef>
                <a:spcPts val="135"/>
              </a:spcBef>
            </a:pPr>
            <a:r>
              <a:rPr sz="1450" spc="105" dirty="0">
                <a:latin typeface="Arial MT"/>
                <a:cs typeface="Arial MT"/>
              </a:rPr>
              <a:t>Africa</a:t>
            </a:r>
            <a:endParaRPr sz="1450">
              <a:latin typeface="Arial MT"/>
              <a:cs typeface="Arial MT"/>
            </a:endParaRPr>
          </a:p>
        </p:txBody>
      </p:sp>
      <p:sp>
        <p:nvSpPr>
          <p:cNvPr id="21" name="object 21"/>
          <p:cNvSpPr txBox="1"/>
          <p:nvPr/>
        </p:nvSpPr>
        <p:spPr>
          <a:xfrm>
            <a:off x="6364624" y="3804021"/>
            <a:ext cx="684530" cy="252095"/>
          </a:xfrm>
          <a:prstGeom prst="rect">
            <a:avLst/>
          </a:prstGeom>
        </p:spPr>
        <p:txBody>
          <a:bodyPr vert="horz" wrap="square" lIns="0" tIns="17145" rIns="0" bIns="0" rtlCol="0">
            <a:spAutoFit/>
          </a:bodyPr>
          <a:lstStyle/>
          <a:p>
            <a:pPr marL="12700">
              <a:lnSpc>
                <a:spcPct val="100000"/>
              </a:lnSpc>
              <a:spcBef>
                <a:spcPts val="135"/>
              </a:spcBef>
            </a:pPr>
            <a:r>
              <a:rPr sz="1450" spc="110" dirty="0">
                <a:latin typeface="Arial MT"/>
                <a:cs typeface="Arial MT"/>
              </a:rPr>
              <a:t>Eu</a:t>
            </a:r>
            <a:r>
              <a:rPr sz="1450" spc="-5" dirty="0">
                <a:latin typeface="Arial MT"/>
                <a:cs typeface="Arial MT"/>
              </a:rPr>
              <a:t>r</a:t>
            </a:r>
            <a:r>
              <a:rPr sz="1450" spc="95" dirty="0">
                <a:latin typeface="Arial MT"/>
                <a:cs typeface="Arial MT"/>
              </a:rPr>
              <a:t>ope</a:t>
            </a:r>
            <a:endParaRPr sz="1450">
              <a:latin typeface="Arial MT"/>
              <a:cs typeface="Arial MT"/>
            </a:endParaRPr>
          </a:p>
        </p:txBody>
      </p:sp>
      <p:sp>
        <p:nvSpPr>
          <p:cNvPr id="22" name="object 22"/>
          <p:cNvSpPr txBox="1"/>
          <p:nvPr/>
        </p:nvSpPr>
        <p:spPr>
          <a:xfrm>
            <a:off x="8504014" y="4107656"/>
            <a:ext cx="426084" cy="252095"/>
          </a:xfrm>
          <a:prstGeom prst="rect">
            <a:avLst/>
          </a:prstGeom>
        </p:spPr>
        <p:txBody>
          <a:bodyPr vert="horz" wrap="square" lIns="0" tIns="17145" rIns="0" bIns="0" rtlCol="0">
            <a:spAutoFit/>
          </a:bodyPr>
          <a:lstStyle/>
          <a:p>
            <a:pPr marL="12700">
              <a:lnSpc>
                <a:spcPct val="100000"/>
              </a:lnSpc>
              <a:spcBef>
                <a:spcPts val="135"/>
              </a:spcBef>
            </a:pPr>
            <a:r>
              <a:rPr sz="1450" spc="75" dirty="0">
                <a:latin typeface="Arial MT"/>
                <a:cs typeface="Arial MT"/>
              </a:rPr>
              <a:t>Asia</a:t>
            </a:r>
            <a:endParaRPr sz="1450">
              <a:latin typeface="Arial MT"/>
              <a:cs typeface="Arial MT"/>
            </a:endParaRPr>
          </a:p>
        </p:txBody>
      </p:sp>
      <p:sp>
        <p:nvSpPr>
          <p:cNvPr id="23" name="object 23"/>
          <p:cNvSpPr/>
          <p:nvPr/>
        </p:nvSpPr>
        <p:spPr>
          <a:xfrm>
            <a:off x="0" y="616540"/>
            <a:ext cx="20104100" cy="31750"/>
          </a:xfrm>
          <a:custGeom>
            <a:avLst/>
            <a:gdLst/>
            <a:ahLst/>
            <a:cxnLst/>
            <a:rect l="l" t="t" r="r" b="b"/>
            <a:pathLst>
              <a:path w="20104100" h="31750">
                <a:moveTo>
                  <a:pt x="0" y="31412"/>
                </a:moveTo>
                <a:lnTo>
                  <a:pt x="0" y="0"/>
                </a:lnTo>
                <a:lnTo>
                  <a:pt x="20104099" y="0"/>
                </a:lnTo>
                <a:lnTo>
                  <a:pt x="20104099" y="31412"/>
                </a:lnTo>
                <a:lnTo>
                  <a:pt x="0" y="31412"/>
                </a:lnTo>
                <a:close/>
              </a:path>
            </a:pathLst>
          </a:custGeom>
          <a:solidFill>
            <a:srgbClr val="F6DDB4"/>
          </a:solidFill>
        </p:spPr>
        <p:txBody>
          <a:bodyPr wrap="square" lIns="0" tIns="0" rIns="0" bIns="0" rtlCol="0"/>
          <a:lstStyle/>
          <a:p>
            <a:endParaRPr/>
          </a:p>
        </p:txBody>
      </p:sp>
      <p:sp>
        <p:nvSpPr>
          <p:cNvPr id="24" name="object 24"/>
          <p:cNvSpPr/>
          <p:nvPr/>
        </p:nvSpPr>
        <p:spPr>
          <a:xfrm>
            <a:off x="0" y="10255791"/>
            <a:ext cx="20104100" cy="31750"/>
          </a:xfrm>
          <a:custGeom>
            <a:avLst/>
            <a:gdLst/>
            <a:ahLst/>
            <a:cxnLst/>
            <a:rect l="l" t="t" r="r" b="b"/>
            <a:pathLst>
              <a:path w="20104100" h="31750">
                <a:moveTo>
                  <a:pt x="0" y="31412"/>
                </a:moveTo>
                <a:lnTo>
                  <a:pt x="0" y="0"/>
                </a:lnTo>
                <a:lnTo>
                  <a:pt x="20104099" y="0"/>
                </a:lnTo>
                <a:lnTo>
                  <a:pt x="20104099" y="31412"/>
                </a:lnTo>
                <a:lnTo>
                  <a:pt x="0" y="31412"/>
                </a:lnTo>
                <a:close/>
              </a:path>
            </a:pathLst>
          </a:custGeom>
          <a:solidFill>
            <a:srgbClr val="F6DDB4"/>
          </a:solidFill>
        </p:spPr>
        <p:txBody>
          <a:bodyPr wrap="square" lIns="0" tIns="0" rIns="0" bIns="0" rtlCol="0"/>
          <a:lstStyle/>
          <a:p>
            <a:endParaRPr/>
          </a:p>
        </p:txBody>
      </p:sp>
      <p:sp>
        <p:nvSpPr>
          <p:cNvPr id="25" name="object 25"/>
          <p:cNvSpPr txBox="1"/>
          <p:nvPr/>
        </p:nvSpPr>
        <p:spPr>
          <a:xfrm>
            <a:off x="493890" y="10543506"/>
            <a:ext cx="1221740" cy="510540"/>
          </a:xfrm>
          <a:prstGeom prst="rect">
            <a:avLst/>
          </a:prstGeom>
        </p:spPr>
        <p:txBody>
          <a:bodyPr vert="horz" wrap="square" lIns="0" tIns="0" rIns="0" bIns="0" rtlCol="0">
            <a:spAutoFit/>
          </a:bodyPr>
          <a:lstStyle/>
          <a:p>
            <a:pPr marL="12700">
              <a:lnSpc>
                <a:spcPts val="3879"/>
              </a:lnSpc>
            </a:pPr>
            <a:r>
              <a:rPr sz="3300" spc="40" dirty="0">
                <a:solidFill>
                  <a:srgbClr val="FFFFFF"/>
                </a:solidFill>
                <a:latin typeface="Arial MT"/>
                <a:cs typeface="Arial MT"/>
                <a:hlinkClick r:id="rId8" action="ppaction://hlinksldjump"/>
              </a:rPr>
              <a:t>B</a:t>
            </a:r>
            <a:r>
              <a:rPr sz="3300" spc="85" dirty="0">
                <a:solidFill>
                  <a:srgbClr val="FFFFFF"/>
                </a:solidFill>
                <a:latin typeface="Arial MT"/>
                <a:cs typeface="Arial MT"/>
                <a:hlinkClick r:id="rId8" action="ppaction://hlinksldjump"/>
              </a:rPr>
              <a:t>A</a:t>
            </a:r>
            <a:r>
              <a:rPr sz="3300" spc="50" dirty="0">
                <a:solidFill>
                  <a:srgbClr val="FFFFFF"/>
                </a:solidFill>
                <a:latin typeface="Arial MT"/>
                <a:cs typeface="Arial MT"/>
                <a:hlinkClick r:id="rId8" action="ppaction://hlinksldjump"/>
              </a:rPr>
              <a:t>C</a:t>
            </a:r>
            <a:r>
              <a:rPr sz="3300" spc="240" dirty="0">
                <a:solidFill>
                  <a:srgbClr val="FFFFFF"/>
                </a:solidFill>
                <a:latin typeface="Arial MT"/>
                <a:cs typeface="Arial MT"/>
                <a:hlinkClick r:id="rId8" action="ppaction://hlinksldjump"/>
              </a:rPr>
              <a:t>K</a:t>
            </a:r>
            <a:endParaRPr sz="3300">
              <a:latin typeface="Arial MT"/>
              <a:cs typeface="Arial MT"/>
            </a:endParaRPr>
          </a:p>
        </p:txBody>
      </p:sp>
      <p:sp>
        <p:nvSpPr>
          <p:cNvPr id="26" name="object 26"/>
          <p:cNvSpPr txBox="1"/>
          <p:nvPr/>
        </p:nvSpPr>
        <p:spPr>
          <a:xfrm>
            <a:off x="18409617" y="10543506"/>
            <a:ext cx="1138555" cy="510540"/>
          </a:xfrm>
          <a:prstGeom prst="rect">
            <a:avLst/>
          </a:prstGeom>
        </p:spPr>
        <p:txBody>
          <a:bodyPr vert="horz" wrap="square" lIns="0" tIns="0" rIns="0" bIns="0" rtlCol="0">
            <a:spAutoFit/>
          </a:bodyPr>
          <a:lstStyle/>
          <a:p>
            <a:pPr marL="12700">
              <a:lnSpc>
                <a:spcPts val="3879"/>
              </a:lnSpc>
            </a:pPr>
            <a:r>
              <a:rPr sz="3300" spc="-15" dirty="0">
                <a:solidFill>
                  <a:srgbClr val="FFFFFF"/>
                </a:solidFill>
                <a:latin typeface="Arial MT"/>
                <a:cs typeface="Arial MT"/>
                <a:hlinkClick r:id="rId9" action="ppaction://hlinksldjump"/>
              </a:rPr>
              <a:t>NEXT</a:t>
            </a:r>
            <a:endParaRPr sz="3300">
              <a:latin typeface="Arial MT"/>
              <a:cs typeface="Arial MT"/>
            </a:endParaRPr>
          </a:p>
        </p:txBody>
      </p:sp>
      <p:sp>
        <p:nvSpPr>
          <p:cNvPr id="27" name="object 27"/>
          <p:cNvSpPr txBox="1"/>
          <p:nvPr/>
        </p:nvSpPr>
        <p:spPr>
          <a:xfrm>
            <a:off x="8915724" y="10991463"/>
            <a:ext cx="2266950" cy="316230"/>
          </a:xfrm>
          <a:prstGeom prst="rect">
            <a:avLst/>
          </a:prstGeom>
        </p:spPr>
        <p:txBody>
          <a:bodyPr vert="horz" wrap="square" lIns="0" tIns="2540" rIns="0" bIns="0" rtlCol="0">
            <a:spAutoFit/>
          </a:bodyPr>
          <a:lstStyle/>
          <a:p>
            <a:pPr marL="12700">
              <a:lnSpc>
                <a:spcPct val="100000"/>
              </a:lnSpc>
              <a:spcBef>
                <a:spcPts val="20"/>
              </a:spcBef>
            </a:pPr>
            <a:r>
              <a:rPr sz="1950" spc="110" dirty="0">
                <a:solidFill>
                  <a:srgbClr val="9C3A2E"/>
                </a:solidFill>
                <a:latin typeface="Arial MT"/>
                <a:cs typeface="Arial MT"/>
                <a:hlinkClick r:id="rId10"/>
              </a:rPr>
              <a:t>www.planbee.com</a:t>
            </a:r>
            <a:endParaRPr sz="1950">
              <a:latin typeface="Arial MT"/>
              <a:cs typeface="Arial MT"/>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17905214" y="10376647"/>
            <a:ext cx="2199005" cy="922019"/>
            <a:chOff x="17905214" y="10376647"/>
            <a:chExt cx="2199005" cy="922019"/>
          </a:xfrm>
        </p:grpSpPr>
        <p:pic>
          <p:nvPicPr>
            <p:cNvPr id="3" name="object 3"/>
            <p:cNvPicPr/>
            <p:nvPr/>
          </p:nvPicPr>
          <p:blipFill>
            <a:blip r:embed="rId2" cstate="print"/>
            <a:stretch>
              <a:fillRect/>
            </a:stretch>
          </p:blipFill>
          <p:spPr>
            <a:xfrm>
              <a:off x="17905214" y="10376647"/>
              <a:ext cx="2198885" cy="921437"/>
            </a:xfrm>
            <a:prstGeom prst="rect">
              <a:avLst/>
            </a:prstGeom>
          </p:spPr>
        </p:pic>
        <p:sp>
          <p:nvSpPr>
            <p:cNvPr id="4" name="object 4"/>
            <p:cNvSpPr/>
            <p:nvPr/>
          </p:nvSpPr>
          <p:spPr>
            <a:xfrm>
              <a:off x="17968039" y="10439472"/>
              <a:ext cx="2021205" cy="712470"/>
            </a:xfrm>
            <a:custGeom>
              <a:avLst/>
              <a:gdLst/>
              <a:ahLst/>
              <a:cxnLst/>
              <a:rect l="l" t="t" r="r" b="b"/>
              <a:pathLst>
                <a:path w="2021205" h="712470">
                  <a:moveTo>
                    <a:pt x="1863817" y="0"/>
                  </a:moveTo>
                  <a:lnTo>
                    <a:pt x="157063" y="0"/>
                  </a:lnTo>
                  <a:lnTo>
                    <a:pt x="107420" y="8007"/>
                  </a:lnTo>
                  <a:lnTo>
                    <a:pt x="64304" y="30304"/>
                  </a:lnTo>
                  <a:lnTo>
                    <a:pt x="30304" y="64304"/>
                  </a:lnTo>
                  <a:lnTo>
                    <a:pt x="8007" y="107420"/>
                  </a:lnTo>
                  <a:lnTo>
                    <a:pt x="0" y="157063"/>
                  </a:lnTo>
                  <a:lnTo>
                    <a:pt x="0" y="554956"/>
                  </a:lnTo>
                  <a:lnTo>
                    <a:pt x="8007" y="604599"/>
                  </a:lnTo>
                  <a:lnTo>
                    <a:pt x="30304" y="647715"/>
                  </a:lnTo>
                  <a:lnTo>
                    <a:pt x="64304" y="681715"/>
                  </a:lnTo>
                  <a:lnTo>
                    <a:pt x="107420" y="704012"/>
                  </a:lnTo>
                  <a:lnTo>
                    <a:pt x="157063" y="712020"/>
                  </a:lnTo>
                  <a:lnTo>
                    <a:pt x="1863817" y="712020"/>
                  </a:lnTo>
                  <a:lnTo>
                    <a:pt x="1913460" y="704012"/>
                  </a:lnTo>
                  <a:lnTo>
                    <a:pt x="1956575" y="681715"/>
                  </a:lnTo>
                  <a:lnTo>
                    <a:pt x="1990575" y="647715"/>
                  </a:lnTo>
                  <a:lnTo>
                    <a:pt x="2012873" y="604599"/>
                  </a:lnTo>
                  <a:lnTo>
                    <a:pt x="2020880" y="554956"/>
                  </a:lnTo>
                  <a:lnTo>
                    <a:pt x="2020880" y="157063"/>
                  </a:lnTo>
                  <a:lnTo>
                    <a:pt x="2012873" y="107420"/>
                  </a:lnTo>
                  <a:lnTo>
                    <a:pt x="1990575" y="64304"/>
                  </a:lnTo>
                  <a:lnTo>
                    <a:pt x="1956575" y="30304"/>
                  </a:lnTo>
                  <a:lnTo>
                    <a:pt x="1913460" y="8007"/>
                  </a:lnTo>
                  <a:lnTo>
                    <a:pt x="1863817" y="0"/>
                  </a:lnTo>
                  <a:close/>
                </a:path>
              </a:pathLst>
            </a:custGeom>
            <a:solidFill>
              <a:srgbClr val="538BC9"/>
            </a:solidFill>
          </p:spPr>
          <p:txBody>
            <a:bodyPr wrap="square" lIns="0" tIns="0" rIns="0" bIns="0" rtlCol="0"/>
            <a:lstStyle/>
            <a:p>
              <a:endParaRPr/>
            </a:p>
          </p:txBody>
        </p:sp>
      </p:grpSp>
      <p:grpSp>
        <p:nvGrpSpPr>
          <p:cNvPr id="5" name="object 5"/>
          <p:cNvGrpSpPr/>
          <p:nvPr/>
        </p:nvGrpSpPr>
        <p:grpSpPr>
          <a:xfrm>
            <a:off x="31412" y="10376647"/>
            <a:ext cx="2230755" cy="922019"/>
            <a:chOff x="31412" y="10376647"/>
            <a:chExt cx="2230755" cy="922019"/>
          </a:xfrm>
        </p:grpSpPr>
        <p:pic>
          <p:nvPicPr>
            <p:cNvPr id="6" name="object 6"/>
            <p:cNvPicPr/>
            <p:nvPr/>
          </p:nvPicPr>
          <p:blipFill>
            <a:blip r:embed="rId3" cstate="print"/>
            <a:stretch>
              <a:fillRect/>
            </a:stretch>
          </p:blipFill>
          <p:spPr>
            <a:xfrm>
              <a:off x="31412" y="10376647"/>
              <a:ext cx="2230298" cy="921437"/>
            </a:xfrm>
            <a:prstGeom prst="rect">
              <a:avLst/>
            </a:prstGeom>
          </p:spPr>
        </p:pic>
        <p:sp>
          <p:nvSpPr>
            <p:cNvPr id="7" name="object 7"/>
            <p:cNvSpPr/>
            <p:nvPr/>
          </p:nvSpPr>
          <p:spPr>
            <a:xfrm>
              <a:off x="94237" y="10439472"/>
              <a:ext cx="2021205" cy="712470"/>
            </a:xfrm>
            <a:custGeom>
              <a:avLst/>
              <a:gdLst/>
              <a:ahLst/>
              <a:cxnLst/>
              <a:rect l="l" t="t" r="r" b="b"/>
              <a:pathLst>
                <a:path w="2021205" h="712470">
                  <a:moveTo>
                    <a:pt x="1863817" y="0"/>
                  </a:moveTo>
                  <a:lnTo>
                    <a:pt x="157063" y="0"/>
                  </a:lnTo>
                  <a:lnTo>
                    <a:pt x="107420" y="8007"/>
                  </a:lnTo>
                  <a:lnTo>
                    <a:pt x="64304" y="30304"/>
                  </a:lnTo>
                  <a:lnTo>
                    <a:pt x="30304" y="64304"/>
                  </a:lnTo>
                  <a:lnTo>
                    <a:pt x="8007" y="107420"/>
                  </a:lnTo>
                  <a:lnTo>
                    <a:pt x="0" y="157063"/>
                  </a:lnTo>
                  <a:lnTo>
                    <a:pt x="0" y="554956"/>
                  </a:lnTo>
                  <a:lnTo>
                    <a:pt x="8007" y="604599"/>
                  </a:lnTo>
                  <a:lnTo>
                    <a:pt x="30304" y="647715"/>
                  </a:lnTo>
                  <a:lnTo>
                    <a:pt x="64304" y="681715"/>
                  </a:lnTo>
                  <a:lnTo>
                    <a:pt x="107420" y="704012"/>
                  </a:lnTo>
                  <a:lnTo>
                    <a:pt x="157063" y="712020"/>
                  </a:lnTo>
                  <a:lnTo>
                    <a:pt x="1863817" y="712020"/>
                  </a:lnTo>
                  <a:lnTo>
                    <a:pt x="1913460" y="704012"/>
                  </a:lnTo>
                  <a:lnTo>
                    <a:pt x="1956575" y="681715"/>
                  </a:lnTo>
                  <a:lnTo>
                    <a:pt x="1990575" y="647715"/>
                  </a:lnTo>
                  <a:lnTo>
                    <a:pt x="2012873" y="604599"/>
                  </a:lnTo>
                  <a:lnTo>
                    <a:pt x="2020880" y="554956"/>
                  </a:lnTo>
                  <a:lnTo>
                    <a:pt x="2020880" y="157063"/>
                  </a:lnTo>
                  <a:lnTo>
                    <a:pt x="2012873" y="107420"/>
                  </a:lnTo>
                  <a:lnTo>
                    <a:pt x="1990575" y="64304"/>
                  </a:lnTo>
                  <a:lnTo>
                    <a:pt x="1956575" y="30304"/>
                  </a:lnTo>
                  <a:lnTo>
                    <a:pt x="1913460" y="8007"/>
                  </a:lnTo>
                  <a:lnTo>
                    <a:pt x="1863817" y="0"/>
                  </a:lnTo>
                  <a:close/>
                </a:path>
              </a:pathLst>
            </a:custGeom>
            <a:solidFill>
              <a:srgbClr val="538BC9"/>
            </a:solidFill>
          </p:spPr>
          <p:txBody>
            <a:bodyPr wrap="square" lIns="0" tIns="0" rIns="0" bIns="0" rtlCol="0"/>
            <a:lstStyle/>
            <a:p>
              <a:endParaRPr/>
            </a:p>
          </p:txBody>
        </p:sp>
      </p:grpSp>
      <p:pic>
        <p:nvPicPr>
          <p:cNvPr id="8" name="object 8"/>
          <p:cNvPicPr/>
          <p:nvPr/>
        </p:nvPicPr>
        <p:blipFill>
          <a:blip r:embed="rId4" cstate="print"/>
          <a:stretch>
            <a:fillRect/>
          </a:stretch>
        </p:blipFill>
        <p:spPr>
          <a:xfrm>
            <a:off x="8931664" y="11057255"/>
            <a:ext cx="2240769" cy="251301"/>
          </a:xfrm>
          <a:prstGeom prst="rect">
            <a:avLst/>
          </a:prstGeom>
        </p:spPr>
      </p:pic>
      <p:sp>
        <p:nvSpPr>
          <p:cNvPr id="9" name="object 9"/>
          <p:cNvSpPr txBox="1"/>
          <p:nvPr/>
        </p:nvSpPr>
        <p:spPr>
          <a:xfrm>
            <a:off x="283276" y="746439"/>
            <a:ext cx="19514820" cy="8533765"/>
          </a:xfrm>
          <a:prstGeom prst="rect">
            <a:avLst/>
          </a:prstGeom>
        </p:spPr>
        <p:txBody>
          <a:bodyPr vert="horz" wrap="square" lIns="0" tIns="59055" rIns="0" bIns="0" rtlCol="0">
            <a:spAutoFit/>
          </a:bodyPr>
          <a:lstStyle/>
          <a:p>
            <a:pPr marL="12700" marR="5080" indent="-1270" algn="ctr">
              <a:lnSpc>
                <a:spcPts val="5520"/>
              </a:lnSpc>
              <a:spcBef>
                <a:spcPts val="465"/>
              </a:spcBef>
            </a:pPr>
            <a:r>
              <a:rPr sz="4750" spc="155" dirty="0">
                <a:solidFill>
                  <a:srgbClr val="FFFFFF"/>
                </a:solidFill>
                <a:latin typeface="Arial MT"/>
                <a:cs typeface="Arial MT"/>
              </a:rPr>
              <a:t>The </a:t>
            </a:r>
            <a:r>
              <a:rPr sz="4750" spc="285" dirty="0">
                <a:solidFill>
                  <a:srgbClr val="FFFFFF"/>
                </a:solidFill>
                <a:latin typeface="Arial MT"/>
                <a:cs typeface="Arial MT"/>
              </a:rPr>
              <a:t>conquistadors </a:t>
            </a:r>
            <a:r>
              <a:rPr sz="4750" spc="245" dirty="0">
                <a:solidFill>
                  <a:srgbClr val="FFFFFF"/>
                </a:solidFill>
                <a:latin typeface="Arial MT"/>
                <a:cs typeface="Arial MT"/>
              </a:rPr>
              <a:t>travelled </a:t>
            </a:r>
            <a:r>
              <a:rPr sz="4750" spc="290" dirty="0">
                <a:solidFill>
                  <a:srgbClr val="FFFFFF"/>
                </a:solidFill>
                <a:latin typeface="Arial MT"/>
                <a:cs typeface="Arial MT"/>
              </a:rPr>
              <a:t>through </a:t>
            </a:r>
            <a:r>
              <a:rPr sz="4750" spc="240" dirty="0">
                <a:solidFill>
                  <a:srgbClr val="FFFFFF"/>
                </a:solidFill>
                <a:latin typeface="Arial MT"/>
                <a:cs typeface="Arial MT"/>
              </a:rPr>
              <a:t>Mesoamerica. </a:t>
            </a:r>
            <a:r>
              <a:rPr sz="4750" spc="185" dirty="0">
                <a:solidFill>
                  <a:srgbClr val="FFFFFF"/>
                </a:solidFill>
                <a:latin typeface="Arial MT"/>
                <a:cs typeface="Arial MT"/>
              </a:rPr>
              <a:t>Some </a:t>
            </a:r>
            <a:r>
              <a:rPr sz="4750" spc="254" dirty="0">
                <a:solidFill>
                  <a:srgbClr val="FFFFFF"/>
                </a:solidFill>
                <a:latin typeface="Arial MT"/>
                <a:cs typeface="Arial MT"/>
              </a:rPr>
              <a:t>of </a:t>
            </a:r>
            <a:r>
              <a:rPr sz="4750" spc="270" dirty="0">
                <a:solidFill>
                  <a:srgbClr val="FFFFFF"/>
                </a:solidFill>
                <a:latin typeface="Arial MT"/>
                <a:cs typeface="Arial MT"/>
              </a:rPr>
              <a:t>the </a:t>
            </a:r>
            <a:r>
              <a:rPr sz="4750" spc="275" dirty="0">
                <a:solidFill>
                  <a:srgbClr val="FFFFFF"/>
                </a:solidFill>
                <a:latin typeface="Arial MT"/>
                <a:cs typeface="Arial MT"/>
              </a:rPr>
              <a:t> </a:t>
            </a:r>
            <a:r>
              <a:rPr sz="4750" spc="254" dirty="0">
                <a:solidFill>
                  <a:srgbClr val="FFFFFF"/>
                </a:solidFill>
                <a:latin typeface="Arial MT"/>
                <a:cs typeface="Arial MT"/>
              </a:rPr>
              <a:t>land </a:t>
            </a:r>
            <a:r>
              <a:rPr sz="4750" spc="265" dirty="0">
                <a:solidFill>
                  <a:srgbClr val="FFFFFF"/>
                </a:solidFill>
                <a:latin typeface="Arial MT"/>
                <a:cs typeface="Arial MT"/>
              </a:rPr>
              <a:t>was </a:t>
            </a:r>
            <a:r>
              <a:rPr sz="4750" spc="250" dirty="0">
                <a:solidFill>
                  <a:srgbClr val="FFFFFF"/>
                </a:solidFill>
                <a:latin typeface="Arial MT"/>
                <a:cs typeface="Arial MT"/>
              </a:rPr>
              <a:t>mountainous </a:t>
            </a:r>
            <a:r>
              <a:rPr sz="4750" spc="260" dirty="0">
                <a:solidFill>
                  <a:srgbClr val="FFFFFF"/>
                </a:solidFill>
                <a:latin typeface="Arial MT"/>
                <a:cs typeface="Arial MT"/>
              </a:rPr>
              <a:t>and </a:t>
            </a:r>
            <a:r>
              <a:rPr sz="4750" spc="254" dirty="0">
                <a:solidFill>
                  <a:srgbClr val="FFFFFF"/>
                </a:solidFill>
                <a:latin typeface="Arial MT"/>
                <a:cs typeface="Arial MT"/>
              </a:rPr>
              <a:t>rugged. </a:t>
            </a:r>
            <a:r>
              <a:rPr sz="4750" spc="185" dirty="0">
                <a:solidFill>
                  <a:srgbClr val="FFFFFF"/>
                </a:solidFill>
                <a:latin typeface="Arial MT"/>
                <a:cs typeface="Arial MT"/>
              </a:rPr>
              <a:t>Some </a:t>
            </a:r>
            <a:r>
              <a:rPr sz="4750" spc="265" dirty="0">
                <a:solidFill>
                  <a:srgbClr val="FFFFFF"/>
                </a:solidFill>
                <a:latin typeface="Arial MT"/>
                <a:cs typeface="Arial MT"/>
              </a:rPr>
              <a:t>was </a:t>
            </a:r>
            <a:r>
              <a:rPr sz="4750" spc="240" dirty="0">
                <a:solidFill>
                  <a:srgbClr val="FFFFFF"/>
                </a:solidFill>
                <a:latin typeface="Arial MT"/>
                <a:cs typeface="Arial MT"/>
              </a:rPr>
              <a:t>dense </a:t>
            </a:r>
            <a:r>
              <a:rPr sz="4750" spc="260" dirty="0">
                <a:solidFill>
                  <a:srgbClr val="FFFFFF"/>
                </a:solidFill>
                <a:latin typeface="Arial MT"/>
                <a:cs typeface="Arial MT"/>
              </a:rPr>
              <a:t>and </a:t>
            </a:r>
            <a:r>
              <a:rPr sz="4750" spc="270" dirty="0">
                <a:solidFill>
                  <a:srgbClr val="FFFFFF"/>
                </a:solidFill>
                <a:latin typeface="Arial MT"/>
                <a:cs typeface="Arial MT"/>
              </a:rPr>
              <a:t>humid </a:t>
            </a:r>
            <a:r>
              <a:rPr sz="4750" spc="275" dirty="0">
                <a:solidFill>
                  <a:srgbClr val="FFFFFF"/>
                </a:solidFill>
                <a:latin typeface="Arial MT"/>
                <a:cs typeface="Arial MT"/>
              </a:rPr>
              <a:t> </a:t>
            </a:r>
            <a:r>
              <a:rPr sz="4750" spc="260" dirty="0">
                <a:solidFill>
                  <a:srgbClr val="FFFFFF"/>
                </a:solidFill>
                <a:latin typeface="Arial MT"/>
                <a:cs typeface="Arial MT"/>
              </a:rPr>
              <a:t>rainforest.</a:t>
            </a:r>
            <a:r>
              <a:rPr sz="4750" spc="-130" dirty="0">
                <a:solidFill>
                  <a:srgbClr val="FFFFFF"/>
                </a:solidFill>
                <a:latin typeface="Arial MT"/>
                <a:cs typeface="Arial MT"/>
              </a:rPr>
              <a:t> </a:t>
            </a:r>
            <a:r>
              <a:rPr sz="4750" spc="165" dirty="0">
                <a:solidFill>
                  <a:srgbClr val="FFFFFF"/>
                </a:solidFill>
                <a:latin typeface="Arial MT"/>
                <a:cs typeface="Arial MT"/>
              </a:rPr>
              <a:t>On</a:t>
            </a:r>
            <a:r>
              <a:rPr sz="4750" spc="-125" dirty="0">
                <a:solidFill>
                  <a:srgbClr val="FFFFFF"/>
                </a:solidFill>
                <a:latin typeface="Arial MT"/>
                <a:cs typeface="Arial MT"/>
              </a:rPr>
              <a:t> </a:t>
            </a:r>
            <a:r>
              <a:rPr sz="4750" spc="310" dirty="0">
                <a:solidFill>
                  <a:srgbClr val="FFFFFF"/>
                </a:solidFill>
                <a:latin typeface="Arial MT"/>
                <a:cs typeface="Arial MT"/>
              </a:rPr>
              <a:t>their</a:t>
            </a:r>
            <a:r>
              <a:rPr sz="4750" spc="-120" dirty="0">
                <a:solidFill>
                  <a:srgbClr val="FFFFFF"/>
                </a:solidFill>
                <a:latin typeface="Arial MT"/>
                <a:cs typeface="Arial MT"/>
              </a:rPr>
              <a:t> </a:t>
            </a:r>
            <a:r>
              <a:rPr sz="4750" spc="140" dirty="0">
                <a:solidFill>
                  <a:srgbClr val="FFFFFF"/>
                </a:solidFill>
                <a:latin typeface="Arial MT"/>
                <a:cs typeface="Arial MT"/>
              </a:rPr>
              <a:t>way,</a:t>
            </a:r>
            <a:r>
              <a:rPr sz="4750" spc="-125" dirty="0">
                <a:solidFill>
                  <a:srgbClr val="FFFFFF"/>
                </a:solidFill>
                <a:latin typeface="Arial MT"/>
                <a:cs typeface="Arial MT"/>
              </a:rPr>
              <a:t> </a:t>
            </a:r>
            <a:r>
              <a:rPr sz="4750" spc="225" dirty="0">
                <a:solidFill>
                  <a:srgbClr val="FFFFFF"/>
                </a:solidFill>
                <a:latin typeface="Arial MT"/>
                <a:cs typeface="Arial MT"/>
              </a:rPr>
              <a:t>they</a:t>
            </a:r>
            <a:r>
              <a:rPr sz="4750" spc="-120" dirty="0">
                <a:solidFill>
                  <a:srgbClr val="FFFFFF"/>
                </a:solidFill>
                <a:latin typeface="Arial MT"/>
                <a:cs typeface="Arial MT"/>
              </a:rPr>
              <a:t> </a:t>
            </a:r>
            <a:r>
              <a:rPr sz="4750" spc="280" dirty="0">
                <a:solidFill>
                  <a:srgbClr val="FFFFFF"/>
                </a:solidFill>
                <a:latin typeface="Arial MT"/>
                <a:cs typeface="Arial MT"/>
              </a:rPr>
              <a:t>came</a:t>
            </a:r>
            <a:r>
              <a:rPr sz="4750" spc="-130" dirty="0">
                <a:solidFill>
                  <a:srgbClr val="FFFFFF"/>
                </a:solidFill>
                <a:latin typeface="Arial MT"/>
                <a:cs typeface="Arial MT"/>
              </a:rPr>
              <a:t> </a:t>
            </a:r>
            <a:r>
              <a:rPr sz="4750" spc="275" dirty="0">
                <a:solidFill>
                  <a:srgbClr val="FFFFFF"/>
                </a:solidFill>
                <a:latin typeface="Arial MT"/>
                <a:cs typeface="Arial MT"/>
              </a:rPr>
              <a:t>across</a:t>
            </a:r>
            <a:r>
              <a:rPr sz="4750" spc="-125" dirty="0">
                <a:solidFill>
                  <a:srgbClr val="FFFFFF"/>
                </a:solidFill>
                <a:latin typeface="Arial MT"/>
                <a:cs typeface="Arial MT"/>
              </a:rPr>
              <a:t> </a:t>
            </a:r>
            <a:r>
              <a:rPr sz="4750" spc="229" dirty="0">
                <a:solidFill>
                  <a:srgbClr val="FFFFFF"/>
                </a:solidFill>
                <a:latin typeface="Arial MT"/>
                <a:cs typeface="Arial MT"/>
              </a:rPr>
              <a:t>many</a:t>
            </a:r>
            <a:r>
              <a:rPr sz="4750" spc="-120" dirty="0">
                <a:solidFill>
                  <a:srgbClr val="FFFFFF"/>
                </a:solidFill>
                <a:latin typeface="Arial MT"/>
                <a:cs typeface="Arial MT"/>
              </a:rPr>
              <a:t> </a:t>
            </a:r>
            <a:r>
              <a:rPr sz="4750" spc="215" dirty="0">
                <a:solidFill>
                  <a:srgbClr val="FFFFFF"/>
                </a:solidFill>
                <a:latin typeface="Arial MT"/>
                <a:cs typeface="Arial MT"/>
              </a:rPr>
              <a:t>native</a:t>
            </a:r>
            <a:r>
              <a:rPr sz="4750" spc="-130" dirty="0">
                <a:solidFill>
                  <a:srgbClr val="FFFFFF"/>
                </a:solidFill>
                <a:latin typeface="Arial MT"/>
                <a:cs typeface="Arial MT"/>
              </a:rPr>
              <a:t> </a:t>
            </a:r>
            <a:r>
              <a:rPr sz="4750" spc="260" dirty="0">
                <a:solidFill>
                  <a:srgbClr val="FFFFFF"/>
                </a:solidFill>
                <a:latin typeface="Arial MT"/>
                <a:cs typeface="Arial MT"/>
              </a:rPr>
              <a:t>people</a:t>
            </a:r>
            <a:r>
              <a:rPr sz="4750" spc="-120" dirty="0">
                <a:solidFill>
                  <a:srgbClr val="FFFFFF"/>
                </a:solidFill>
                <a:latin typeface="Arial MT"/>
                <a:cs typeface="Arial MT"/>
              </a:rPr>
              <a:t> </a:t>
            </a:r>
            <a:r>
              <a:rPr sz="4750" spc="265" dirty="0">
                <a:solidFill>
                  <a:srgbClr val="FFFFFF"/>
                </a:solidFill>
                <a:latin typeface="Arial MT"/>
                <a:cs typeface="Arial MT"/>
              </a:rPr>
              <a:t>that </a:t>
            </a:r>
            <a:r>
              <a:rPr sz="4750" spc="-1305" dirty="0">
                <a:solidFill>
                  <a:srgbClr val="FFFFFF"/>
                </a:solidFill>
                <a:latin typeface="Arial MT"/>
                <a:cs typeface="Arial MT"/>
              </a:rPr>
              <a:t> </a:t>
            </a:r>
            <a:r>
              <a:rPr sz="4750" spc="225" dirty="0">
                <a:solidFill>
                  <a:srgbClr val="FFFFFF"/>
                </a:solidFill>
                <a:latin typeface="Arial MT"/>
                <a:cs typeface="Arial MT"/>
              </a:rPr>
              <a:t>they</a:t>
            </a:r>
            <a:r>
              <a:rPr sz="4750" spc="-130" dirty="0">
                <a:solidFill>
                  <a:srgbClr val="FFFFFF"/>
                </a:solidFill>
                <a:latin typeface="Arial MT"/>
                <a:cs typeface="Arial MT"/>
              </a:rPr>
              <a:t> </a:t>
            </a:r>
            <a:r>
              <a:rPr sz="4750" spc="260" dirty="0">
                <a:solidFill>
                  <a:srgbClr val="FFFFFF"/>
                </a:solidFill>
                <a:latin typeface="Arial MT"/>
                <a:cs typeface="Arial MT"/>
              </a:rPr>
              <a:t>had</a:t>
            </a:r>
            <a:r>
              <a:rPr sz="4750" spc="-125" dirty="0">
                <a:solidFill>
                  <a:srgbClr val="FFFFFF"/>
                </a:solidFill>
                <a:latin typeface="Arial MT"/>
                <a:cs typeface="Arial MT"/>
              </a:rPr>
              <a:t> </a:t>
            </a:r>
            <a:r>
              <a:rPr sz="4750" spc="305" dirty="0">
                <a:solidFill>
                  <a:srgbClr val="FFFFFF"/>
                </a:solidFill>
                <a:latin typeface="Arial MT"/>
                <a:cs typeface="Arial MT"/>
              </a:rPr>
              <a:t>to</a:t>
            </a:r>
            <a:r>
              <a:rPr sz="4750" spc="-125" dirty="0">
                <a:solidFill>
                  <a:srgbClr val="FFFFFF"/>
                </a:solidFill>
                <a:latin typeface="Arial MT"/>
                <a:cs typeface="Arial MT"/>
              </a:rPr>
              <a:t> </a:t>
            </a:r>
            <a:r>
              <a:rPr sz="4750" spc="229" dirty="0">
                <a:solidFill>
                  <a:srgbClr val="FFFFFF"/>
                </a:solidFill>
                <a:latin typeface="Arial MT"/>
                <a:cs typeface="Arial MT"/>
              </a:rPr>
              <a:t>defeat</a:t>
            </a:r>
            <a:r>
              <a:rPr sz="4750" spc="-125" dirty="0">
                <a:solidFill>
                  <a:srgbClr val="FFFFFF"/>
                </a:solidFill>
                <a:latin typeface="Arial MT"/>
                <a:cs typeface="Arial MT"/>
              </a:rPr>
              <a:t> </a:t>
            </a:r>
            <a:r>
              <a:rPr sz="4750" spc="265" dirty="0">
                <a:solidFill>
                  <a:srgbClr val="FFFFFF"/>
                </a:solidFill>
                <a:latin typeface="Arial MT"/>
                <a:cs typeface="Arial MT"/>
              </a:rPr>
              <a:t>before</a:t>
            </a:r>
            <a:r>
              <a:rPr sz="4750" spc="-130" dirty="0">
                <a:solidFill>
                  <a:srgbClr val="FFFFFF"/>
                </a:solidFill>
                <a:latin typeface="Arial MT"/>
                <a:cs typeface="Arial MT"/>
              </a:rPr>
              <a:t> </a:t>
            </a:r>
            <a:r>
              <a:rPr sz="4750" spc="250" dirty="0">
                <a:solidFill>
                  <a:srgbClr val="FFFFFF"/>
                </a:solidFill>
                <a:latin typeface="Arial MT"/>
                <a:cs typeface="Arial MT"/>
              </a:rPr>
              <a:t>moving</a:t>
            </a:r>
            <a:r>
              <a:rPr sz="4750" spc="-125" dirty="0">
                <a:solidFill>
                  <a:srgbClr val="FFFFFF"/>
                </a:solidFill>
                <a:latin typeface="Arial MT"/>
                <a:cs typeface="Arial MT"/>
              </a:rPr>
              <a:t> </a:t>
            </a:r>
            <a:r>
              <a:rPr sz="4750" spc="220" dirty="0">
                <a:solidFill>
                  <a:srgbClr val="FFFFFF"/>
                </a:solidFill>
                <a:latin typeface="Arial MT"/>
                <a:cs typeface="Arial MT"/>
              </a:rPr>
              <a:t>on.</a:t>
            </a:r>
            <a:endParaRPr sz="4750">
              <a:latin typeface="Arial MT"/>
              <a:cs typeface="Arial MT"/>
            </a:endParaRPr>
          </a:p>
          <a:p>
            <a:pPr>
              <a:lnSpc>
                <a:spcPct val="100000"/>
              </a:lnSpc>
              <a:spcBef>
                <a:spcPts val="25"/>
              </a:spcBef>
            </a:pPr>
            <a:endParaRPr sz="5200">
              <a:latin typeface="Arial MT"/>
              <a:cs typeface="Arial MT"/>
            </a:endParaRPr>
          </a:p>
          <a:p>
            <a:pPr marL="6825615" marR="269875" indent="-3810" algn="ctr">
              <a:lnSpc>
                <a:spcPts val="5520"/>
              </a:lnSpc>
            </a:pPr>
            <a:r>
              <a:rPr sz="4750" spc="155" dirty="0">
                <a:solidFill>
                  <a:srgbClr val="FFFFFF"/>
                </a:solidFill>
                <a:latin typeface="Arial MT"/>
                <a:cs typeface="Arial MT"/>
              </a:rPr>
              <a:t>The </a:t>
            </a:r>
            <a:r>
              <a:rPr sz="4750" spc="285" dirty="0">
                <a:solidFill>
                  <a:srgbClr val="FFFFFF"/>
                </a:solidFill>
                <a:latin typeface="Arial MT"/>
                <a:cs typeface="Arial MT"/>
              </a:rPr>
              <a:t>conquistadors </a:t>
            </a:r>
            <a:r>
              <a:rPr sz="4750" spc="295" dirty="0">
                <a:solidFill>
                  <a:srgbClr val="FFFFFF"/>
                </a:solidFill>
                <a:latin typeface="Arial MT"/>
                <a:cs typeface="Arial MT"/>
              </a:rPr>
              <a:t>thought </a:t>
            </a:r>
            <a:r>
              <a:rPr sz="4750" spc="270" dirty="0">
                <a:solidFill>
                  <a:srgbClr val="FFFFFF"/>
                </a:solidFill>
                <a:latin typeface="Arial MT"/>
                <a:cs typeface="Arial MT"/>
              </a:rPr>
              <a:t>the </a:t>
            </a:r>
            <a:r>
              <a:rPr sz="4750" spc="215" dirty="0">
                <a:solidFill>
                  <a:srgbClr val="FFFFFF"/>
                </a:solidFill>
                <a:latin typeface="Arial MT"/>
                <a:cs typeface="Arial MT"/>
              </a:rPr>
              <a:t>native </a:t>
            </a:r>
            <a:r>
              <a:rPr sz="4750" spc="220" dirty="0">
                <a:solidFill>
                  <a:srgbClr val="FFFFFF"/>
                </a:solidFill>
                <a:latin typeface="Arial MT"/>
                <a:cs typeface="Arial MT"/>
              </a:rPr>
              <a:t> </a:t>
            </a:r>
            <a:r>
              <a:rPr sz="4750" spc="260" dirty="0">
                <a:solidFill>
                  <a:srgbClr val="FFFFFF"/>
                </a:solidFill>
                <a:latin typeface="Arial MT"/>
                <a:cs typeface="Arial MT"/>
              </a:rPr>
              <a:t>people </a:t>
            </a:r>
            <a:r>
              <a:rPr sz="4750" spc="290" dirty="0">
                <a:solidFill>
                  <a:srgbClr val="FFFFFF"/>
                </a:solidFill>
                <a:latin typeface="Arial MT"/>
                <a:cs typeface="Arial MT"/>
              </a:rPr>
              <a:t>were </a:t>
            </a:r>
            <a:r>
              <a:rPr sz="4750" spc="170" dirty="0">
                <a:solidFill>
                  <a:srgbClr val="FFFFFF"/>
                </a:solidFill>
                <a:latin typeface="Arial MT"/>
                <a:cs typeface="Arial MT"/>
              </a:rPr>
              <a:t>savages </a:t>
            </a:r>
            <a:r>
              <a:rPr sz="4750" spc="315" dirty="0">
                <a:solidFill>
                  <a:srgbClr val="FFFFFF"/>
                </a:solidFill>
                <a:latin typeface="Arial MT"/>
                <a:cs typeface="Arial MT"/>
              </a:rPr>
              <a:t>who </a:t>
            </a:r>
            <a:r>
              <a:rPr sz="4750" spc="290" dirty="0">
                <a:solidFill>
                  <a:srgbClr val="FFFFFF"/>
                </a:solidFill>
                <a:latin typeface="Arial MT"/>
                <a:cs typeface="Arial MT"/>
              </a:rPr>
              <a:t>were </a:t>
            </a:r>
            <a:r>
              <a:rPr sz="4750" spc="285" dirty="0">
                <a:solidFill>
                  <a:srgbClr val="FFFFFF"/>
                </a:solidFill>
                <a:latin typeface="Arial MT"/>
                <a:cs typeface="Arial MT"/>
              </a:rPr>
              <a:t>not </a:t>
            </a:r>
            <a:r>
              <a:rPr sz="4750" spc="200" dirty="0">
                <a:solidFill>
                  <a:srgbClr val="FFFFFF"/>
                </a:solidFill>
                <a:latin typeface="Arial MT"/>
                <a:cs typeface="Arial MT"/>
              </a:rPr>
              <a:t>as </a:t>
            </a:r>
            <a:r>
              <a:rPr sz="4750" spc="204" dirty="0">
                <a:solidFill>
                  <a:srgbClr val="FFFFFF"/>
                </a:solidFill>
                <a:latin typeface="Arial MT"/>
                <a:cs typeface="Arial MT"/>
              </a:rPr>
              <a:t> </a:t>
            </a:r>
            <a:r>
              <a:rPr sz="4750" spc="254" dirty="0">
                <a:solidFill>
                  <a:srgbClr val="FFFFFF"/>
                </a:solidFill>
                <a:latin typeface="Arial MT"/>
                <a:cs typeface="Arial MT"/>
              </a:rPr>
              <a:t>advanced </a:t>
            </a:r>
            <a:r>
              <a:rPr sz="4750" spc="375" dirty="0">
                <a:solidFill>
                  <a:srgbClr val="FFFFFF"/>
                </a:solidFill>
                <a:latin typeface="Arial MT"/>
                <a:cs typeface="Arial MT"/>
              </a:rPr>
              <a:t>or </a:t>
            </a:r>
            <a:r>
              <a:rPr sz="4750" spc="204" dirty="0">
                <a:solidFill>
                  <a:srgbClr val="FFFFFF"/>
                </a:solidFill>
                <a:latin typeface="Arial MT"/>
                <a:cs typeface="Arial MT"/>
              </a:rPr>
              <a:t>as </a:t>
            </a:r>
            <a:r>
              <a:rPr sz="4750" spc="260" dirty="0">
                <a:solidFill>
                  <a:srgbClr val="FFFFFF"/>
                </a:solidFill>
                <a:latin typeface="Arial MT"/>
                <a:cs typeface="Arial MT"/>
              </a:rPr>
              <a:t>civilised </a:t>
            </a:r>
            <a:r>
              <a:rPr sz="4750" spc="204" dirty="0">
                <a:solidFill>
                  <a:srgbClr val="FFFFFF"/>
                </a:solidFill>
                <a:latin typeface="Arial MT"/>
                <a:cs typeface="Arial MT"/>
              </a:rPr>
              <a:t>as </a:t>
            </a:r>
            <a:r>
              <a:rPr sz="4750" spc="270" dirty="0">
                <a:solidFill>
                  <a:srgbClr val="FFFFFF"/>
                </a:solidFill>
                <a:latin typeface="Arial MT"/>
                <a:cs typeface="Arial MT"/>
              </a:rPr>
              <a:t>the </a:t>
            </a:r>
            <a:r>
              <a:rPr sz="4750" spc="275" dirty="0">
                <a:solidFill>
                  <a:srgbClr val="FFFFFF"/>
                </a:solidFill>
                <a:latin typeface="Arial MT"/>
                <a:cs typeface="Arial MT"/>
              </a:rPr>
              <a:t> </a:t>
            </a:r>
            <a:r>
              <a:rPr sz="4750" spc="195" dirty="0">
                <a:solidFill>
                  <a:srgbClr val="FFFFFF"/>
                </a:solidFill>
                <a:latin typeface="Arial MT"/>
                <a:cs typeface="Arial MT"/>
              </a:rPr>
              <a:t>Europeans.</a:t>
            </a:r>
            <a:r>
              <a:rPr sz="4750" spc="-130" dirty="0">
                <a:solidFill>
                  <a:srgbClr val="FFFFFF"/>
                </a:solidFill>
                <a:latin typeface="Arial MT"/>
                <a:cs typeface="Arial MT"/>
              </a:rPr>
              <a:t> </a:t>
            </a:r>
            <a:r>
              <a:rPr sz="4750" spc="155" dirty="0">
                <a:solidFill>
                  <a:srgbClr val="FFFFFF"/>
                </a:solidFill>
                <a:latin typeface="Arial MT"/>
                <a:cs typeface="Arial MT"/>
              </a:rPr>
              <a:t>The</a:t>
            </a:r>
            <a:r>
              <a:rPr sz="4750" spc="-130" dirty="0">
                <a:solidFill>
                  <a:srgbClr val="FFFFFF"/>
                </a:solidFill>
                <a:latin typeface="Arial MT"/>
                <a:cs typeface="Arial MT"/>
              </a:rPr>
              <a:t> </a:t>
            </a:r>
            <a:r>
              <a:rPr sz="4750" spc="215" dirty="0">
                <a:solidFill>
                  <a:srgbClr val="FFFFFF"/>
                </a:solidFill>
                <a:latin typeface="Arial MT"/>
                <a:cs typeface="Arial MT"/>
              </a:rPr>
              <a:t>Spanish</a:t>
            </a:r>
            <a:r>
              <a:rPr sz="4750" spc="-125" dirty="0">
                <a:solidFill>
                  <a:srgbClr val="FFFFFF"/>
                </a:solidFill>
                <a:latin typeface="Arial MT"/>
                <a:cs typeface="Arial MT"/>
              </a:rPr>
              <a:t> </a:t>
            </a:r>
            <a:r>
              <a:rPr sz="4750" spc="225" dirty="0">
                <a:solidFill>
                  <a:srgbClr val="FFFFFF"/>
                </a:solidFill>
                <a:latin typeface="Arial MT"/>
                <a:cs typeface="Arial MT"/>
              </a:rPr>
              <a:t>believed</a:t>
            </a:r>
            <a:r>
              <a:rPr sz="4750" spc="-135" dirty="0">
                <a:solidFill>
                  <a:srgbClr val="FFFFFF"/>
                </a:solidFill>
                <a:latin typeface="Arial MT"/>
                <a:cs typeface="Arial MT"/>
              </a:rPr>
              <a:t> </a:t>
            </a:r>
            <a:r>
              <a:rPr sz="4750" spc="225" dirty="0">
                <a:solidFill>
                  <a:srgbClr val="FFFFFF"/>
                </a:solidFill>
                <a:latin typeface="Arial MT"/>
                <a:cs typeface="Arial MT"/>
              </a:rPr>
              <a:t>they</a:t>
            </a:r>
            <a:r>
              <a:rPr sz="4750" spc="-130" dirty="0">
                <a:solidFill>
                  <a:srgbClr val="FFFFFF"/>
                </a:solidFill>
                <a:latin typeface="Arial MT"/>
                <a:cs typeface="Arial MT"/>
              </a:rPr>
              <a:t> </a:t>
            </a:r>
            <a:r>
              <a:rPr sz="4750" spc="260" dirty="0">
                <a:solidFill>
                  <a:srgbClr val="FFFFFF"/>
                </a:solidFill>
                <a:latin typeface="Arial MT"/>
                <a:cs typeface="Arial MT"/>
              </a:rPr>
              <a:t>had </a:t>
            </a:r>
            <a:r>
              <a:rPr sz="4750" spc="-1305" dirty="0">
                <a:solidFill>
                  <a:srgbClr val="FFFFFF"/>
                </a:solidFill>
                <a:latin typeface="Arial MT"/>
                <a:cs typeface="Arial MT"/>
              </a:rPr>
              <a:t> </a:t>
            </a:r>
            <a:r>
              <a:rPr sz="4750" spc="275" dirty="0">
                <a:solidFill>
                  <a:srgbClr val="FFFFFF"/>
                </a:solidFill>
                <a:latin typeface="Arial MT"/>
                <a:cs typeface="Arial MT"/>
              </a:rPr>
              <a:t>more </a:t>
            </a:r>
            <a:r>
              <a:rPr sz="4750" spc="340" dirty="0">
                <a:solidFill>
                  <a:srgbClr val="FFFFFF"/>
                </a:solidFill>
                <a:latin typeface="Arial MT"/>
                <a:cs typeface="Arial MT"/>
              </a:rPr>
              <a:t>right </a:t>
            </a:r>
            <a:r>
              <a:rPr sz="4750" spc="305" dirty="0">
                <a:solidFill>
                  <a:srgbClr val="FFFFFF"/>
                </a:solidFill>
                <a:latin typeface="Arial MT"/>
                <a:cs typeface="Arial MT"/>
              </a:rPr>
              <a:t>to </a:t>
            </a:r>
            <a:r>
              <a:rPr sz="4750" spc="270" dirty="0">
                <a:solidFill>
                  <a:srgbClr val="FFFFFF"/>
                </a:solidFill>
                <a:latin typeface="Arial MT"/>
                <a:cs typeface="Arial MT"/>
              </a:rPr>
              <a:t>the </a:t>
            </a:r>
            <a:r>
              <a:rPr sz="4750" spc="254" dirty="0">
                <a:solidFill>
                  <a:srgbClr val="FFFFFF"/>
                </a:solidFill>
                <a:latin typeface="Arial MT"/>
                <a:cs typeface="Arial MT"/>
              </a:rPr>
              <a:t>land </a:t>
            </a:r>
            <a:r>
              <a:rPr sz="4750" spc="265" dirty="0">
                <a:solidFill>
                  <a:srgbClr val="FFFFFF"/>
                </a:solidFill>
                <a:latin typeface="Arial MT"/>
                <a:cs typeface="Arial MT"/>
              </a:rPr>
              <a:t>than </a:t>
            </a:r>
            <a:r>
              <a:rPr sz="4750" spc="270" dirty="0">
                <a:solidFill>
                  <a:srgbClr val="FFFFFF"/>
                </a:solidFill>
                <a:latin typeface="Arial MT"/>
                <a:cs typeface="Arial MT"/>
              </a:rPr>
              <a:t>the </a:t>
            </a:r>
            <a:r>
              <a:rPr sz="4750" spc="210" dirty="0">
                <a:solidFill>
                  <a:srgbClr val="FFFFFF"/>
                </a:solidFill>
                <a:latin typeface="Arial MT"/>
                <a:cs typeface="Arial MT"/>
              </a:rPr>
              <a:t>natives </a:t>
            </a:r>
            <a:r>
              <a:rPr sz="4750" spc="215" dirty="0">
                <a:solidFill>
                  <a:srgbClr val="FFFFFF"/>
                </a:solidFill>
                <a:latin typeface="Arial MT"/>
                <a:cs typeface="Arial MT"/>
              </a:rPr>
              <a:t> </a:t>
            </a:r>
            <a:r>
              <a:rPr sz="4750" spc="315" dirty="0">
                <a:solidFill>
                  <a:srgbClr val="FFFFFF"/>
                </a:solidFill>
                <a:latin typeface="Arial MT"/>
                <a:cs typeface="Arial MT"/>
              </a:rPr>
              <a:t>who </a:t>
            </a:r>
            <a:r>
              <a:rPr sz="4750" spc="260" dirty="0">
                <a:solidFill>
                  <a:srgbClr val="FFFFFF"/>
                </a:solidFill>
                <a:latin typeface="Arial MT"/>
                <a:cs typeface="Arial MT"/>
              </a:rPr>
              <a:t>had </a:t>
            </a:r>
            <a:r>
              <a:rPr sz="4750" spc="235" dirty="0">
                <a:solidFill>
                  <a:srgbClr val="FFFFFF"/>
                </a:solidFill>
                <a:latin typeface="Arial MT"/>
                <a:cs typeface="Arial MT"/>
              </a:rPr>
              <a:t>lived </a:t>
            </a:r>
            <a:r>
              <a:rPr sz="4750" spc="280" dirty="0">
                <a:solidFill>
                  <a:srgbClr val="FFFFFF"/>
                </a:solidFill>
                <a:latin typeface="Arial MT"/>
                <a:cs typeface="Arial MT"/>
              </a:rPr>
              <a:t>there </a:t>
            </a:r>
            <a:r>
              <a:rPr sz="4750" spc="320" dirty="0">
                <a:solidFill>
                  <a:srgbClr val="FFFFFF"/>
                </a:solidFill>
                <a:latin typeface="Arial MT"/>
                <a:cs typeface="Arial MT"/>
              </a:rPr>
              <a:t>for </a:t>
            </a:r>
            <a:r>
              <a:rPr sz="4750" spc="260" dirty="0">
                <a:solidFill>
                  <a:srgbClr val="FFFFFF"/>
                </a:solidFill>
                <a:latin typeface="Arial MT"/>
                <a:cs typeface="Arial MT"/>
              </a:rPr>
              <a:t>thousands </a:t>
            </a:r>
            <a:r>
              <a:rPr sz="4750" spc="254" dirty="0">
                <a:solidFill>
                  <a:srgbClr val="FFFFFF"/>
                </a:solidFill>
                <a:latin typeface="Arial MT"/>
                <a:cs typeface="Arial MT"/>
              </a:rPr>
              <a:t>of </a:t>
            </a:r>
            <a:r>
              <a:rPr sz="4750" spc="260" dirty="0">
                <a:solidFill>
                  <a:srgbClr val="FFFFFF"/>
                </a:solidFill>
                <a:latin typeface="Arial MT"/>
                <a:cs typeface="Arial MT"/>
              </a:rPr>
              <a:t> </a:t>
            </a:r>
            <a:r>
              <a:rPr sz="4750" spc="180" dirty="0">
                <a:solidFill>
                  <a:srgbClr val="FFFFFF"/>
                </a:solidFill>
                <a:latin typeface="Arial MT"/>
                <a:cs typeface="Arial MT"/>
              </a:rPr>
              <a:t>years.</a:t>
            </a:r>
            <a:endParaRPr sz="4750">
              <a:latin typeface="Arial MT"/>
              <a:cs typeface="Arial MT"/>
            </a:endParaRPr>
          </a:p>
        </p:txBody>
      </p:sp>
      <p:grpSp>
        <p:nvGrpSpPr>
          <p:cNvPr id="10" name="object 10"/>
          <p:cNvGrpSpPr/>
          <p:nvPr/>
        </p:nvGrpSpPr>
        <p:grpSpPr>
          <a:xfrm>
            <a:off x="315066" y="3602766"/>
            <a:ext cx="6224905" cy="6511925"/>
            <a:chOff x="315066" y="3602766"/>
            <a:chExt cx="6224905" cy="6511925"/>
          </a:xfrm>
        </p:grpSpPr>
        <p:pic>
          <p:nvPicPr>
            <p:cNvPr id="11" name="object 11"/>
            <p:cNvPicPr/>
            <p:nvPr/>
          </p:nvPicPr>
          <p:blipFill>
            <a:blip r:embed="rId5" cstate="print"/>
            <a:stretch>
              <a:fillRect/>
            </a:stretch>
          </p:blipFill>
          <p:spPr>
            <a:xfrm>
              <a:off x="356010" y="3643868"/>
              <a:ext cx="6146409" cy="6429123"/>
            </a:xfrm>
            <a:prstGeom prst="rect">
              <a:avLst/>
            </a:prstGeom>
          </p:spPr>
        </p:pic>
        <p:sp>
          <p:nvSpPr>
            <p:cNvPr id="12" name="object 12"/>
            <p:cNvSpPr/>
            <p:nvPr/>
          </p:nvSpPr>
          <p:spPr>
            <a:xfrm>
              <a:off x="356166" y="3643866"/>
              <a:ext cx="6142990" cy="6429375"/>
            </a:xfrm>
            <a:custGeom>
              <a:avLst/>
              <a:gdLst/>
              <a:ahLst/>
              <a:cxnLst/>
              <a:rect l="l" t="t" r="r" b="b"/>
              <a:pathLst>
                <a:path w="6142990" h="6429375">
                  <a:moveTo>
                    <a:pt x="0" y="2"/>
                  </a:moveTo>
                  <a:lnTo>
                    <a:pt x="6142680" y="0"/>
                  </a:lnTo>
                  <a:lnTo>
                    <a:pt x="6142675" y="6429125"/>
                  </a:lnTo>
                  <a:lnTo>
                    <a:pt x="2" y="6429120"/>
                  </a:lnTo>
                  <a:lnTo>
                    <a:pt x="0" y="2"/>
                  </a:lnTo>
                  <a:close/>
                </a:path>
              </a:pathLst>
            </a:custGeom>
            <a:ln w="49787">
              <a:solidFill>
                <a:srgbClr val="538BC9"/>
              </a:solidFill>
            </a:ln>
          </p:spPr>
          <p:txBody>
            <a:bodyPr wrap="square" lIns="0" tIns="0" rIns="0" bIns="0" rtlCol="0"/>
            <a:lstStyle/>
            <a:p>
              <a:endParaRPr/>
            </a:p>
          </p:txBody>
        </p:sp>
      </p:grpSp>
      <p:sp>
        <p:nvSpPr>
          <p:cNvPr id="13" name="object 13"/>
          <p:cNvSpPr/>
          <p:nvPr/>
        </p:nvSpPr>
        <p:spPr>
          <a:xfrm>
            <a:off x="0" y="616540"/>
            <a:ext cx="20104100" cy="31750"/>
          </a:xfrm>
          <a:custGeom>
            <a:avLst/>
            <a:gdLst/>
            <a:ahLst/>
            <a:cxnLst/>
            <a:rect l="l" t="t" r="r" b="b"/>
            <a:pathLst>
              <a:path w="20104100" h="31750">
                <a:moveTo>
                  <a:pt x="0" y="31412"/>
                </a:moveTo>
                <a:lnTo>
                  <a:pt x="0" y="0"/>
                </a:lnTo>
                <a:lnTo>
                  <a:pt x="20104099" y="0"/>
                </a:lnTo>
                <a:lnTo>
                  <a:pt x="20104099" y="31412"/>
                </a:lnTo>
                <a:lnTo>
                  <a:pt x="0" y="31412"/>
                </a:lnTo>
                <a:close/>
              </a:path>
            </a:pathLst>
          </a:custGeom>
          <a:solidFill>
            <a:srgbClr val="F6DDB4"/>
          </a:solidFill>
        </p:spPr>
        <p:txBody>
          <a:bodyPr wrap="square" lIns="0" tIns="0" rIns="0" bIns="0" rtlCol="0"/>
          <a:lstStyle/>
          <a:p>
            <a:endParaRPr/>
          </a:p>
        </p:txBody>
      </p:sp>
      <p:sp>
        <p:nvSpPr>
          <p:cNvPr id="14" name="object 14"/>
          <p:cNvSpPr/>
          <p:nvPr/>
        </p:nvSpPr>
        <p:spPr>
          <a:xfrm>
            <a:off x="0" y="10255791"/>
            <a:ext cx="20104100" cy="31750"/>
          </a:xfrm>
          <a:custGeom>
            <a:avLst/>
            <a:gdLst/>
            <a:ahLst/>
            <a:cxnLst/>
            <a:rect l="l" t="t" r="r" b="b"/>
            <a:pathLst>
              <a:path w="20104100" h="31750">
                <a:moveTo>
                  <a:pt x="0" y="31412"/>
                </a:moveTo>
                <a:lnTo>
                  <a:pt x="0" y="0"/>
                </a:lnTo>
                <a:lnTo>
                  <a:pt x="20104099" y="0"/>
                </a:lnTo>
                <a:lnTo>
                  <a:pt x="20104099" y="31412"/>
                </a:lnTo>
                <a:lnTo>
                  <a:pt x="0" y="31412"/>
                </a:lnTo>
                <a:close/>
              </a:path>
            </a:pathLst>
          </a:custGeom>
          <a:solidFill>
            <a:srgbClr val="F6DDB4"/>
          </a:solidFill>
        </p:spPr>
        <p:txBody>
          <a:bodyPr wrap="square" lIns="0" tIns="0" rIns="0" bIns="0" rtlCol="0"/>
          <a:lstStyle/>
          <a:p>
            <a:endParaRPr/>
          </a:p>
        </p:txBody>
      </p:sp>
      <p:sp>
        <p:nvSpPr>
          <p:cNvPr id="15" name="object 15"/>
          <p:cNvSpPr txBox="1"/>
          <p:nvPr/>
        </p:nvSpPr>
        <p:spPr>
          <a:xfrm>
            <a:off x="493890" y="10543506"/>
            <a:ext cx="1221740" cy="510540"/>
          </a:xfrm>
          <a:prstGeom prst="rect">
            <a:avLst/>
          </a:prstGeom>
        </p:spPr>
        <p:txBody>
          <a:bodyPr vert="horz" wrap="square" lIns="0" tIns="0" rIns="0" bIns="0" rtlCol="0">
            <a:spAutoFit/>
          </a:bodyPr>
          <a:lstStyle/>
          <a:p>
            <a:pPr marL="12700">
              <a:lnSpc>
                <a:spcPts val="3879"/>
              </a:lnSpc>
            </a:pPr>
            <a:r>
              <a:rPr sz="3300" spc="40" dirty="0">
                <a:solidFill>
                  <a:srgbClr val="FFFFFF"/>
                </a:solidFill>
                <a:latin typeface="Arial MT"/>
                <a:cs typeface="Arial MT"/>
                <a:hlinkClick r:id="rId6" action="ppaction://hlinksldjump"/>
              </a:rPr>
              <a:t>B</a:t>
            </a:r>
            <a:r>
              <a:rPr sz="3300" spc="85" dirty="0">
                <a:solidFill>
                  <a:srgbClr val="FFFFFF"/>
                </a:solidFill>
                <a:latin typeface="Arial MT"/>
                <a:cs typeface="Arial MT"/>
                <a:hlinkClick r:id="rId6" action="ppaction://hlinksldjump"/>
              </a:rPr>
              <a:t>A</a:t>
            </a:r>
            <a:r>
              <a:rPr sz="3300" spc="50" dirty="0">
                <a:solidFill>
                  <a:srgbClr val="FFFFFF"/>
                </a:solidFill>
                <a:latin typeface="Arial MT"/>
                <a:cs typeface="Arial MT"/>
                <a:hlinkClick r:id="rId6" action="ppaction://hlinksldjump"/>
              </a:rPr>
              <a:t>C</a:t>
            </a:r>
            <a:r>
              <a:rPr sz="3300" spc="240" dirty="0">
                <a:solidFill>
                  <a:srgbClr val="FFFFFF"/>
                </a:solidFill>
                <a:latin typeface="Arial MT"/>
                <a:cs typeface="Arial MT"/>
                <a:hlinkClick r:id="rId6" action="ppaction://hlinksldjump"/>
              </a:rPr>
              <a:t>K</a:t>
            </a:r>
            <a:endParaRPr sz="3300">
              <a:latin typeface="Arial MT"/>
              <a:cs typeface="Arial MT"/>
            </a:endParaRPr>
          </a:p>
        </p:txBody>
      </p:sp>
      <p:sp>
        <p:nvSpPr>
          <p:cNvPr id="16" name="object 16"/>
          <p:cNvSpPr txBox="1"/>
          <p:nvPr/>
        </p:nvSpPr>
        <p:spPr>
          <a:xfrm>
            <a:off x="18409617" y="10543506"/>
            <a:ext cx="1138555" cy="510540"/>
          </a:xfrm>
          <a:prstGeom prst="rect">
            <a:avLst/>
          </a:prstGeom>
        </p:spPr>
        <p:txBody>
          <a:bodyPr vert="horz" wrap="square" lIns="0" tIns="0" rIns="0" bIns="0" rtlCol="0">
            <a:spAutoFit/>
          </a:bodyPr>
          <a:lstStyle/>
          <a:p>
            <a:pPr marL="12700">
              <a:lnSpc>
                <a:spcPts val="3879"/>
              </a:lnSpc>
            </a:pPr>
            <a:r>
              <a:rPr sz="3300" spc="-15" dirty="0">
                <a:solidFill>
                  <a:srgbClr val="FFFFFF"/>
                </a:solidFill>
                <a:latin typeface="Arial MT"/>
                <a:cs typeface="Arial MT"/>
                <a:hlinkClick r:id="rId7" action="ppaction://hlinksldjump"/>
              </a:rPr>
              <a:t>NEXT</a:t>
            </a:r>
            <a:endParaRPr sz="3300">
              <a:latin typeface="Arial MT"/>
              <a:cs typeface="Arial MT"/>
            </a:endParaRPr>
          </a:p>
        </p:txBody>
      </p:sp>
      <p:sp>
        <p:nvSpPr>
          <p:cNvPr id="17" name="object 17"/>
          <p:cNvSpPr txBox="1"/>
          <p:nvPr/>
        </p:nvSpPr>
        <p:spPr>
          <a:xfrm>
            <a:off x="8915724" y="10991463"/>
            <a:ext cx="2266950" cy="316230"/>
          </a:xfrm>
          <a:prstGeom prst="rect">
            <a:avLst/>
          </a:prstGeom>
        </p:spPr>
        <p:txBody>
          <a:bodyPr vert="horz" wrap="square" lIns="0" tIns="2540" rIns="0" bIns="0" rtlCol="0">
            <a:spAutoFit/>
          </a:bodyPr>
          <a:lstStyle/>
          <a:p>
            <a:pPr marL="12700">
              <a:lnSpc>
                <a:spcPct val="100000"/>
              </a:lnSpc>
              <a:spcBef>
                <a:spcPts val="20"/>
              </a:spcBef>
            </a:pPr>
            <a:r>
              <a:rPr sz="1950" spc="110" dirty="0">
                <a:solidFill>
                  <a:srgbClr val="9C3A2E"/>
                </a:solidFill>
                <a:latin typeface="Arial MT"/>
                <a:cs typeface="Arial MT"/>
                <a:hlinkClick r:id="rId8"/>
              </a:rPr>
              <a:t>www.planbee.com</a:t>
            </a:r>
            <a:endParaRPr sz="1950">
              <a:latin typeface="Arial MT"/>
              <a:cs typeface="Arial MT"/>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0" y="0"/>
            <a:ext cx="20104099" cy="11308556"/>
          </a:xfrm>
          <a:prstGeom prst="rect">
            <a:avLst/>
          </a:prstGeom>
        </p:spPr>
      </p:pic>
      <p:grpSp>
        <p:nvGrpSpPr>
          <p:cNvPr id="3" name="object 3"/>
          <p:cNvGrpSpPr/>
          <p:nvPr/>
        </p:nvGrpSpPr>
        <p:grpSpPr>
          <a:xfrm>
            <a:off x="0" y="1022575"/>
            <a:ext cx="20104100" cy="10286365"/>
            <a:chOff x="0" y="1022575"/>
            <a:chExt cx="20104100" cy="10286365"/>
          </a:xfrm>
        </p:grpSpPr>
        <p:pic>
          <p:nvPicPr>
            <p:cNvPr id="4" name="object 4"/>
            <p:cNvPicPr/>
            <p:nvPr/>
          </p:nvPicPr>
          <p:blipFill>
            <a:blip r:embed="rId3" cstate="print"/>
            <a:stretch>
              <a:fillRect/>
            </a:stretch>
          </p:blipFill>
          <p:spPr>
            <a:xfrm>
              <a:off x="14283294" y="1022575"/>
              <a:ext cx="5422912" cy="9918700"/>
            </a:xfrm>
            <a:prstGeom prst="rect">
              <a:avLst/>
            </a:prstGeom>
          </p:spPr>
        </p:pic>
        <p:pic>
          <p:nvPicPr>
            <p:cNvPr id="5" name="object 5"/>
            <p:cNvPicPr/>
            <p:nvPr/>
          </p:nvPicPr>
          <p:blipFill>
            <a:blip r:embed="rId4" cstate="print"/>
            <a:stretch>
              <a:fillRect/>
            </a:stretch>
          </p:blipFill>
          <p:spPr>
            <a:xfrm>
              <a:off x="0" y="10219584"/>
              <a:ext cx="20104100" cy="1088972"/>
            </a:xfrm>
            <a:prstGeom prst="rect">
              <a:avLst/>
            </a:prstGeom>
          </p:spPr>
        </p:pic>
        <p:pic>
          <p:nvPicPr>
            <p:cNvPr id="6" name="object 6"/>
            <p:cNvPicPr/>
            <p:nvPr/>
          </p:nvPicPr>
          <p:blipFill>
            <a:blip r:embed="rId5" cstate="print"/>
            <a:stretch>
              <a:fillRect/>
            </a:stretch>
          </p:blipFill>
          <p:spPr>
            <a:xfrm>
              <a:off x="0" y="10282409"/>
              <a:ext cx="20104099" cy="1026146"/>
            </a:xfrm>
            <a:prstGeom prst="rect">
              <a:avLst/>
            </a:prstGeom>
          </p:spPr>
        </p:pic>
      </p:grpSp>
      <p:pic>
        <p:nvPicPr>
          <p:cNvPr id="7" name="object 7"/>
          <p:cNvPicPr/>
          <p:nvPr/>
        </p:nvPicPr>
        <p:blipFill>
          <a:blip r:embed="rId6" cstate="print"/>
          <a:stretch>
            <a:fillRect/>
          </a:stretch>
        </p:blipFill>
        <p:spPr>
          <a:xfrm>
            <a:off x="0" y="0"/>
            <a:ext cx="20104099" cy="617782"/>
          </a:xfrm>
          <a:prstGeom prst="rect">
            <a:avLst/>
          </a:prstGeom>
        </p:spPr>
      </p:pic>
      <p:grpSp>
        <p:nvGrpSpPr>
          <p:cNvPr id="8" name="object 8"/>
          <p:cNvGrpSpPr/>
          <p:nvPr/>
        </p:nvGrpSpPr>
        <p:grpSpPr>
          <a:xfrm>
            <a:off x="31412" y="10376647"/>
            <a:ext cx="2230755" cy="922019"/>
            <a:chOff x="31412" y="10376647"/>
            <a:chExt cx="2230755" cy="922019"/>
          </a:xfrm>
        </p:grpSpPr>
        <p:pic>
          <p:nvPicPr>
            <p:cNvPr id="9" name="object 9"/>
            <p:cNvPicPr/>
            <p:nvPr/>
          </p:nvPicPr>
          <p:blipFill>
            <a:blip r:embed="rId7" cstate="print"/>
            <a:stretch>
              <a:fillRect/>
            </a:stretch>
          </p:blipFill>
          <p:spPr>
            <a:xfrm>
              <a:off x="31412" y="10376647"/>
              <a:ext cx="2230298" cy="921437"/>
            </a:xfrm>
            <a:prstGeom prst="rect">
              <a:avLst/>
            </a:prstGeom>
          </p:spPr>
        </p:pic>
        <p:sp>
          <p:nvSpPr>
            <p:cNvPr id="10" name="object 10"/>
            <p:cNvSpPr/>
            <p:nvPr/>
          </p:nvSpPr>
          <p:spPr>
            <a:xfrm>
              <a:off x="94237" y="10439472"/>
              <a:ext cx="2021205" cy="712470"/>
            </a:xfrm>
            <a:custGeom>
              <a:avLst/>
              <a:gdLst/>
              <a:ahLst/>
              <a:cxnLst/>
              <a:rect l="l" t="t" r="r" b="b"/>
              <a:pathLst>
                <a:path w="2021205" h="712470">
                  <a:moveTo>
                    <a:pt x="1863817" y="0"/>
                  </a:moveTo>
                  <a:lnTo>
                    <a:pt x="157063" y="0"/>
                  </a:lnTo>
                  <a:lnTo>
                    <a:pt x="107420" y="8007"/>
                  </a:lnTo>
                  <a:lnTo>
                    <a:pt x="64304" y="30304"/>
                  </a:lnTo>
                  <a:lnTo>
                    <a:pt x="30304" y="64304"/>
                  </a:lnTo>
                  <a:lnTo>
                    <a:pt x="8007" y="107420"/>
                  </a:lnTo>
                  <a:lnTo>
                    <a:pt x="0" y="157063"/>
                  </a:lnTo>
                  <a:lnTo>
                    <a:pt x="0" y="554956"/>
                  </a:lnTo>
                  <a:lnTo>
                    <a:pt x="8007" y="604599"/>
                  </a:lnTo>
                  <a:lnTo>
                    <a:pt x="30304" y="647715"/>
                  </a:lnTo>
                  <a:lnTo>
                    <a:pt x="64304" y="681715"/>
                  </a:lnTo>
                  <a:lnTo>
                    <a:pt x="107420" y="704012"/>
                  </a:lnTo>
                  <a:lnTo>
                    <a:pt x="157063" y="712020"/>
                  </a:lnTo>
                  <a:lnTo>
                    <a:pt x="1863817" y="712020"/>
                  </a:lnTo>
                  <a:lnTo>
                    <a:pt x="1913460" y="704012"/>
                  </a:lnTo>
                  <a:lnTo>
                    <a:pt x="1956575" y="681715"/>
                  </a:lnTo>
                  <a:lnTo>
                    <a:pt x="1990575" y="647715"/>
                  </a:lnTo>
                  <a:lnTo>
                    <a:pt x="2012873" y="604599"/>
                  </a:lnTo>
                  <a:lnTo>
                    <a:pt x="2020880" y="554956"/>
                  </a:lnTo>
                  <a:lnTo>
                    <a:pt x="2020880" y="157063"/>
                  </a:lnTo>
                  <a:lnTo>
                    <a:pt x="2012873" y="107420"/>
                  </a:lnTo>
                  <a:lnTo>
                    <a:pt x="1990575" y="64304"/>
                  </a:lnTo>
                  <a:lnTo>
                    <a:pt x="1956575" y="30304"/>
                  </a:lnTo>
                  <a:lnTo>
                    <a:pt x="1913460" y="8007"/>
                  </a:lnTo>
                  <a:lnTo>
                    <a:pt x="1863817" y="0"/>
                  </a:lnTo>
                  <a:close/>
                </a:path>
              </a:pathLst>
            </a:custGeom>
            <a:solidFill>
              <a:srgbClr val="538BC9"/>
            </a:solidFill>
          </p:spPr>
          <p:txBody>
            <a:bodyPr wrap="square" lIns="0" tIns="0" rIns="0" bIns="0" rtlCol="0"/>
            <a:lstStyle/>
            <a:p>
              <a:endParaRPr/>
            </a:p>
          </p:txBody>
        </p:sp>
      </p:grpSp>
      <p:pic>
        <p:nvPicPr>
          <p:cNvPr id="11" name="object 11"/>
          <p:cNvPicPr/>
          <p:nvPr/>
        </p:nvPicPr>
        <p:blipFill>
          <a:blip r:embed="rId8" cstate="print"/>
          <a:stretch>
            <a:fillRect/>
          </a:stretch>
        </p:blipFill>
        <p:spPr>
          <a:xfrm>
            <a:off x="8931664" y="11057255"/>
            <a:ext cx="2240769" cy="251301"/>
          </a:xfrm>
          <a:prstGeom prst="rect">
            <a:avLst/>
          </a:prstGeom>
        </p:spPr>
      </p:pic>
      <p:sp>
        <p:nvSpPr>
          <p:cNvPr id="12" name="object 12"/>
          <p:cNvSpPr txBox="1">
            <a:spLocks noGrp="1"/>
          </p:cNvSpPr>
          <p:nvPr>
            <p:ph type="title"/>
          </p:nvPr>
        </p:nvSpPr>
        <p:spPr>
          <a:xfrm>
            <a:off x="742675" y="1023917"/>
            <a:ext cx="13622655" cy="2702560"/>
          </a:xfrm>
          <a:prstGeom prst="rect">
            <a:avLst/>
          </a:prstGeom>
        </p:spPr>
        <p:txBody>
          <a:bodyPr vert="horz" wrap="square" lIns="0" tIns="61594" rIns="0" bIns="0" rtlCol="0">
            <a:spAutoFit/>
          </a:bodyPr>
          <a:lstStyle/>
          <a:p>
            <a:pPr marL="12700" marR="5080" indent="1905" algn="ctr">
              <a:lnSpc>
                <a:spcPts val="6930"/>
              </a:lnSpc>
              <a:spcBef>
                <a:spcPts val="484"/>
              </a:spcBef>
            </a:pPr>
            <a:r>
              <a:rPr sz="6000" spc="210" dirty="0"/>
              <a:t>Then </a:t>
            </a:r>
            <a:r>
              <a:rPr sz="6000" spc="275" dirty="0"/>
              <a:t>one </a:t>
            </a:r>
            <a:r>
              <a:rPr sz="6000" spc="150" dirty="0"/>
              <a:t>day, </a:t>
            </a:r>
            <a:r>
              <a:rPr sz="6000" spc="310" dirty="0"/>
              <a:t>deep </a:t>
            </a:r>
            <a:r>
              <a:rPr sz="6000" spc="295" dirty="0"/>
              <a:t>in </a:t>
            </a:r>
            <a:r>
              <a:rPr sz="6000" spc="330" dirty="0"/>
              <a:t>the </a:t>
            </a:r>
            <a:r>
              <a:rPr sz="6000" spc="395" dirty="0"/>
              <a:t>wild </a:t>
            </a:r>
            <a:r>
              <a:rPr sz="6000" spc="400" dirty="0"/>
              <a:t> </a:t>
            </a:r>
            <a:r>
              <a:rPr sz="6000" spc="315" dirty="0"/>
              <a:t>rainforest, </a:t>
            </a:r>
            <a:r>
              <a:rPr sz="6000" spc="330" dirty="0"/>
              <a:t>the </a:t>
            </a:r>
            <a:r>
              <a:rPr sz="6000" spc="350" dirty="0"/>
              <a:t>conquistadors </a:t>
            </a:r>
            <a:r>
              <a:rPr sz="6000" spc="340" dirty="0"/>
              <a:t>came </a:t>
            </a:r>
            <a:r>
              <a:rPr sz="6000" spc="345" dirty="0"/>
              <a:t> </a:t>
            </a:r>
            <a:r>
              <a:rPr sz="6000" spc="335" dirty="0"/>
              <a:t>across</a:t>
            </a:r>
            <a:r>
              <a:rPr sz="6000" spc="-170" dirty="0"/>
              <a:t> </a:t>
            </a:r>
            <a:r>
              <a:rPr sz="6000" spc="320" dirty="0"/>
              <a:t>something</a:t>
            </a:r>
            <a:r>
              <a:rPr sz="6000" spc="-170" dirty="0"/>
              <a:t> </a:t>
            </a:r>
            <a:r>
              <a:rPr sz="6000" spc="325" dirty="0"/>
              <a:t>that</a:t>
            </a:r>
            <a:r>
              <a:rPr sz="6000" spc="-165" dirty="0"/>
              <a:t> </a:t>
            </a:r>
            <a:r>
              <a:rPr sz="6000" spc="250" dirty="0"/>
              <a:t>amazed</a:t>
            </a:r>
            <a:r>
              <a:rPr sz="6000" spc="-175" dirty="0"/>
              <a:t> </a:t>
            </a:r>
            <a:r>
              <a:rPr sz="6000" spc="305" dirty="0"/>
              <a:t>them.</a:t>
            </a:r>
            <a:endParaRPr sz="6000"/>
          </a:p>
        </p:txBody>
      </p:sp>
      <p:grpSp>
        <p:nvGrpSpPr>
          <p:cNvPr id="13" name="object 13"/>
          <p:cNvGrpSpPr/>
          <p:nvPr/>
        </p:nvGrpSpPr>
        <p:grpSpPr>
          <a:xfrm>
            <a:off x="17905214" y="10376647"/>
            <a:ext cx="2199005" cy="922019"/>
            <a:chOff x="17905214" y="10376647"/>
            <a:chExt cx="2199005" cy="922019"/>
          </a:xfrm>
        </p:grpSpPr>
        <p:pic>
          <p:nvPicPr>
            <p:cNvPr id="14" name="object 14"/>
            <p:cNvPicPr/>
            <p:nvPr/>
          </p:nvPicPr>
          <p:blipFill>
            <a:blip r:embed="rId9" cstate="print"/>
            <a:stretch>
              <a:fillRect/>
            </a:stretch>
          </p:blipFill>
          <p:spPr>
            <a:xfrm>
              <a:off x="17905214" y="10376647"/>
              <a:ext cx="2198885" cy="921437"/>
            </a:xfrm>
            <a:prstGeom prst="rect">
              <a:avLst/>
            </a:prstGeom>
          </p:spPr>
        </p:pic>
        <p:sp>
          <p:nvSpPr>
            <p:cNvPr id="15" name="object 15"/>
            <p:cNvSpPr/>
            <p:nvPr/>
          </p:nvSpPr>
          <p:spPr>
            <a:xfrm>
              <a:off x="17968039" y="10439472"/>
              <a:ext cx="2021205" cy="712470"/>
            </a:xfrm>
            <a:custGeom>
              <a:avLst/>
              <a:gdLst/>
              <a:ahLst/>
              <a:cxnLst/>
              <a:rect l="l" t="t" r="r" b="b"/>
              <a:pathLst>
                <a:path w="2021205" h="712470">
                  <a:moveTo>
                    <a:pt x="1863817" y="0"/>
                  </a:moveTo>
                  <a:lnTo>
                    <a:pt x="157063" y="0"/>
                  </a:lnTo>
                  <a:lnTo>
                    <a:pt x="107420" y="8007"/>
                  </a:lnTo>
                  <a:lnTo>
                    <a:pt x="64304" y="30304"/>
                  </a:lnTo>
                  <a:lnTo>
                    <a:pt x="30304" y="64304"/>
                  </a:lnTo>
                  <a:lnTo>
                    <a:pt x="8007" y="107420"/>
                  </a:lnTo>
                  <a:lnTo>
                    <a:pt x="0" y="157063"/>
                  </a:lnTo>
                  <a:lnTo>
                    <a:pt x="0" y="554956"/>
                  </a:lnTo>
                  <a:lnTo>
                    <a:pt x="8007" y="604599"/>
                  </a:lnTo>
                  <a:lnTo>
                    <a:pt x="30304" y="647715"/>
                  </a:lnTo>
                  <a:lnTo>
                    <a:pt x="64304" y="681715"/>
                  </a:lnTo>
                  <a:lnTo>
                    <a:pt x="107420" y="704012"/>
                  </a:lnTo>
                  <a:lnTo>
                    <a:pt x="157063" y="712020"/>
                  </a:lnTo>
                  <a:lnTo>
                    <a:pt x="1863817" y="712020"/>
                  </a:lnTo>
                  <a:lnTo>
                    <a:pt x="1913460" y="704012"/>
                  </a:lnTo>
                  <a:lnTo>
                    <a:pt x="1956575" y="681715"/>
                  </a:lnTo>
                  <a:lnTo>
                    <a:pt x="1990575" y="647715"/>
                  </a:lnTo>
                  <a:lnTo>
                    <a:pt x="2012873" y="604599"/>
                  </a:lnTo>
                  <a:lnTo>
                    <a:pt x="2020880" y="554956"/>
                  </a:lnTo>
                  <a:lnTo>
                    <a:pt x="2020880" y="157063"/>
                  </a:lnTo>
                  <a:lnTo>
                    <a:pt x="2012873" y="107420"/>
                  </a:lnTo>
                  <a:lnTo>
                    <a:pt x="1990575" y="64304"/>
                  </a:lnTo>
                  <a:lnTo>
                    <a:pt x="1956575" y="30304"/>
                  </a:lnTo>
                  <a:lnTo>
                    <a:pt x="1913460" y="8007"/>
                  </a:lnTo>
                  <a:lnTo>
                    <a:pt x="1863817" y="0"/>
                  </a:lnTo>
                  <a:close/>
                </a:path>
              </a:pathLst>
            </a:custGeom>
            <a:solidFill>
              <a:srgbClr val="538BC9"/>
            </a:solidFill>
          </p:spPr>
          <p:txBody>
            <a:bodyPr wrap="square" lIns="0" tIns="0" rIns="0" bIns="0" rtlCol="0"/>
            <a:lstStyle/>
            <a:p>
              <a:endParaRPr/>
            </a:p>
          </p:txBody>
        </p:sp>
      </p:grpSp>
      <p:grpSp>
        <p:nvGrpSpPr>
          <p:cNvPr id="16" name="object 16"/>
          <p:cNvGrpSpPr/>
          <p:nvPr/>
        </p:nvGrpSpPr>
        <p:grpSpPr>
          <a:xfrm>
            <a:off x="701549" y="4523422"/>
            <a:ext cx="14130019" cy="4659630"/>
            <a:chOff x="701549" y="4523422"/>
            <a:chExt cx="14130019" cy="4659630"/>
          </a:xfrm>
        </p:grpSpPr>
        <p:sp>
          <p:nvSpPr>
            <p:cNvPr id="17" name="object 17"/>
            <p:cNvSpPr/>
            <p:nvPr/>
          </p:nvSpPr>
          <p:spPr>
            <a:xfrm>
              <a:off x="722491" y="4544364"/>
              <a:ext cx="14088110" cy="4617720"/>
            </a:xfrm>
            <a:custGeom>
              <a:avLst/>
              <a:gdLst/>
              <a:ahLst/>
              <a:cxnLst/>
              <a:rect l="l" t="t" r="r" b="b"/>
              <a:pathLst>
                <a:path w="14088110" h="4617720">
                  <a:moveTo>
                    <a:pt x="12292819" y="0"/>
                  </a:moveTo>
                  <a:lnTo>
                    <a:pt x="209417" y="0"/>
                  </a:lnTo>
                  <a:lnTo>
                    <a:pt x="161399" y="5530"/>
                  </a:lnTo>
                  <a:lnTo>
                    <a:pt x="117319" y="21284"/>
                  </a:lnTo>
                  <a:lnTo>
                    <a:pt x="78436" y="46005"/>
                  </a:lnTo>
                  <a:lnTo>
                    <a:pt x="46005" y="78436"/>
                  </a:lnTo>
                  <a:lnTo>
                    <a:pt x="21284" y="117319"/>
                  </a:lnTo>
                  <a:lnTo>
                    <a:pt x="5530" y="161399"/>
                  </a:lnTo>
                  <a:lnTo>
                    <a:pt x="0" y="209417"/>
                  </a:lnTo>
                  <a:lnTo>
                    <a:pt x="0" y="4408242"/>
                  </a:lnTo>
                  <a:lnTo>
                    <a:pt x="5530" y="4456261"/>
                  </a:lnTo>
                  <a:lnTo>
                    <a:pt x="21284" y="4500340"/>
                  </a:lnTo>
                  <a:lnTo>
                    <a:pt x="46005" y="4539224"/>
                  </a:lnTo>
                  <a:lnTo>
                    <a:pt x="78436" y="4571654"/>
                  </a:lnTo>
                  <a:lnTo>
                    <a:pt x="117319" y="4596375"/>
                  </a:lnTo>
                  <a:lnTo>
                    <a:pt x="161399" y="4612129"/>
                  </a:lnTo>
                  <a:lnTo>
                    <a:pt x="209417" y="4617660"/>
                  </a:lnTo>
                  <a:lnTo>
                    <a:pt x="12292819" y="4617660"/>
                  </a:lnTo>
                  <a:lnTo>
                    <a:pt x="12340837" y="4612129"/>
                  </a:lnTo>
                  <a:lnTo>
                    <a:pt x="12384917" y="4596375"/>
                  </a:lnTo>
                  <a:lnTo>
                    <a:pt x="12423800" y="4571654"/>
                  </a:lnTo>
                  <a:lnTo>
                    <a:pt x="12456231" y="4539224"/>
                  </a:lnTo>
                  <a:lnTo>
                    <a:pt x="12480952" y="4500340"/>
                  </a:lnTo>
                  <a:lnTo>
                    <a:pt x="12496706" y="4456261"/>
                  </a:lnTo>
                  <a:lnTo>
                    <a:pt x="12502237" y="4408242"/>
                  </a:lnTo>
                  <a:lnTo>
                    <a:pt x="12502237" y="534999"/>
                  </a:lnTo>
                  <a:lnTo>
                    <a:pt x="14087927" y="430290"/>
                  </a:lnTo>
                  <a:lnTo>
                    <a:pt x="12502237" y="325581"/>
                  </a:lnTo>
                  <a:lnTo>
                    <a:pt x="12502237" y="209417"/>
                  </a:lnTo>
                  <a:lnTo>
                    <a:pt x="12496706" y="161399"/>
                  </a:lnTo>
                  <a:lnTo>
                    <a:pt x="12480952" y="117319"/>
                  </a:lnTo>
                  <a:lnTo>
                    <a:pt x="12456231" y="78436"/>
                  </a:lnTo>
                  <a:lnTo>
                    <a:pt x="12423800" y="46005"/>
                  </a:lnTo>
                  <a:lnTo>
                    <a:pt x="12384917" y="21284"/>
                  </a:lnTo>
                  <a:lnTo>
                    <a:pt x="12340837" y="5530"/>
                  </a:lnTo>
                  <a:lnTo>
                    <a:pt x="12292819" y="0"/>
                  </a:lnTo>
                  <a:close/>
                </a:path>
              </a:pathLst>
            </a:custGeom>
            <a:solidFill>
              <a:srgbClr val="538BC9"/>
            </a:solidFill>
          </p:spPr>
          <p:txBody>
            <a:bodyPr wrap="square" lIns="0" tIns="0" rIns="0" bIns="0" rtlCol="0"/>
            <a:lstStyle/>
            <a:p>
              <a:endParaRPr/>
            </a:p>
          </p:txBody>
        </p:sp>
        <p:sp>
          <p:nvSpPr>
            <p:cNvPr id="18" name="object 18"/>
            <p:cNvSpPr/>
            <p:nvPr/>
          </p:nvSpPr>
          <p:spPr>
            <a:xfrm>
              <a:off x="722491" y="4544364"/>
              <a:ext cx="14088110" cy="4617720"/>
            </a:xfrm>
            <a:custGeom>
              <a:avLst/>
              <a:gdLst/>
              <a:ahLst/>
              <a:cxnLst/>
              <a:rect l="l" t="t" r="r" b="b"/>
              <a:pathLst>
                <a:path w="14088110" h="4617720">
                  <a:moveTo>
                    <a:pt x="209417" y="0"/>
                  </a:moveTo>
                  <a:lnTo>
                    <a:pt x="161399" y="5530"/>
                  </a:lnTo>
                  <a:lnTo>
                    <a:pt x="117319" y="21284"/>
                  </a:lnTo>
                  <a:lnTo>
                    <a:pt x="78436" y="46005"/>
                  </a:lnTo>
                  <a:lnTo>
                    <a:pt x="46005" y="78436"/>
                  </a:lnTo>
                  <a:lnTo>
                    <a:pt x="21284" y="117319"/>
                  </a:lnTo>
                  <a:lnTo>
                    <a:pt x="5530" y="161399"/>
                  </a:lnTo>
                  <a:lnTo>
                    <a:pt x="0" y="209417"/>
                  </a:lnTo>
                  <a:lnTo>
                    <a:pt x="0" y="4408242"/>
                  </a:lnTo>
                  <a:lnTo>
                    <a:pt x="5530" y="4456261"/>
                  </a:lnTo>
                  <a:lnTo>
                    <a:pt x="21284" y="4500340"/>
                  </a:lnTo>
                  <a:lnTo>
                    <a:pt x="46005" y="4539224"/>
                  </a:lnTo>
                  <a:lnTo>
                    <a:pt x="78436" y="4571654"/>
                  </a:lnTo>
                  <a:lnTo>
                    <a:pt x="117319" y="4596375"/>
                  </a:lnTo>
                  <a:lnTo>
                    <a:pt x="161399" y="4612129"/>
                  </a:lnTo>
                  <a:lnTo>
                    <a:pt x="209417" y="4617660"/>
                  </a:lnTo>
                  <a:lnTo>
                    <a:pt x="12292819" y="4617660"/>
                  </a:lnTo>
                  <a:lnTo>
                    <a:pt x="12340837" y="4612129"/>
                  </a:lnTo>
                  <a:lnTo>
                    <a:pt x="12384917" y="4596375"/>
                  </a:lnTo>
                  <a:lnTo>
                    <a:pt x="12423800" y="4571654"/>
                  </a:lnTo>
                  <a:lnTo>
                    <a:pt x="12456231" y="4539224"/>
                  </a:lnTo>
                  <a:lnTo>
                    <a:pt x="12480952" y="4500340"/>
                  </a:lnTo>
                  <a:lnTo>
                    <a:pt x="12496706" y="4456261"/>
                  </a:lnTo>
                  <a:lnTo>
                    <a:pt x="12502237" y="4408242"/>
                  </a:lnTo>
                  <a:lnTo>
                    <a:pt x="12502237" y="534999"/>
                  </a:lnTo>
                  <a:lnTo>
                    <a:pt x="14087927" y="430290"/>
                  </a:lnTo>
                  <a:lnTo>
                    <a:pt x="12502237" y="325581"/>
                  </a:lnTo>
                  <a:lnTo>
                    <a:pt x="12502237" y="209417"/>
                  </a:lnTo>
                  <a:lnTo>
                    <a:pt x="12496706" y="161399"/>
                  </a:lnTo>
                  <a:lnTo>
                    <a:pt x="12480952" y="117319"/>
                  </a:lnTo>
                  <a:lnTo>
                    <a:pt x="12456231" y="78436"/>
                  </a:lnTo>
                  <a:lnTo>
                    <a:pt x="12423800" y="46005"/>
                  </a:lnTo>
                  <a:lnTo>
                    <a:pt x="12384917" y="21284"/>
                  </a:lnTo>
                  <a:lnTo>
                    <a:pt x="12340837" y="5530"/>
                  </a:lnTo>
                  <a:lnTo>
                    <a:pt x="12292819" y="0"/>
                  </a:lnTo>
                  <a:lnTo>
                    <a:pt x="209417" y="0"/>
                  </a:lnTo>
                  <a:close/>
                </a:path>
              </a:pathLst>
            </a:custGeom>
            <a:ln w="41883">
              <a:solidFill>
                <a:srgbClr val="FFFFFF"/>
              </a:solidFill>
            </a:ln>
          </p:spPr>
          <p:txBody>
            <a:bodyPr wrap="square" lIns="0" tIns="0" rIns="0" bIns="0" rtlCol="0"/>
            <a:lstStyle/>
            <a:p>
              <a:endParaRPr/>
            </a:p>
          </p:txBody>
        </p:sp>
      </p:grpSp>
      <p:sp>
        <p:nvSpPr>
          <p:cNvPr id="19" name="object 19"/>
          <p:cNvSpPr txBox="1"/>
          <p:nvPr/>
        </p:nvSpPr>
        <p:spPr>
          <a:xfrm>
            <a:off x="1879321" y="5170388"/>
            <a:ext cx="10189210" cy="3300729"/>
          </a:xfrm>
          <a:prstGeom prst="rect">
            <a:avLst/>
          </a:prstGeom>
        </p:spPr>
        <p:txBody>
          <a:bodyPr vert="horz" wrap="square" lIns="0" tIns="81915" rIns="0" bIns="0" rtlCol="0">
            <a:spAutoFit/>
          </a:bodyPr>
          <a:lstStyle/>
          <a:p>
            <a:pPr marL="12065" marR="5080" algn="ctr">
              <a:lnSpc>
                <a:spcPts val="8490"/>
              </a:lnSpc>
              <a:spcBef>
                <a:spcPts val="645"/>
              </a:spcBef>
            </a:pPr>
            <a:r>
              <a:rPr sz="7300" spc="260" dirty="0">
                <a:solidFill>
                  <a:srgbClr val="FFFFFF"/>
                </a:solidFill>
                <a:latin typeface="Arial MT"/>
                <a:cs typeface="Arial MT"/>
              </a:rPr>
              <a:t>What</a:t>
            </a:r>
            <a:r>
              <a:rPr sz="7300" spc="-204" dirty="0">
                <a:solidFill>
                  <a:srgbClr val="FFFFFF"/>
                </a:solidFill>
                <a:latin typeface="Arial MT"/>
                <a:cs typeface="Arial MT"/>
              </a:rPr>
              <a:t> </a:t>
            </a:r>
            <a:r>
              <a:rPr sz="7300" spc="445" dirty="0">
                <a:solidFill>
                  <a:srgbClr val="FFFFFF"/>
                </a:solidFill>
                <a:latin typeface="Arial MT"/>
                <a:cs typeface="Arial MT"/>
              </a:rPr>
              <a:t>do</a:t>
            </a:r>
            <a:r>
              <a:rPr sz="7300" spc="-204" dirty="0">
                <a:solidFill>
                  <a:srgbClr val="FFFFFF"/>
                </a:solidFill>
                <a:latin typeface="Arial MT"/>
                <a:cs typeface="Arial MT"/>
              </a:rPr>
              <a:t> </a:t>
            </a:r>
            <a:r>
              <a:rPr sz="7300" spc="320" dirty="0">
                <a:solidFill>
                  <a:srgbClr val="FFFFFF"/>
                </a:solidFill>
                <a:latin typeface="Arial MT"/>
                <a:cs typeface="Arial MT"/>
              </a:rPr>
              <a:t>you</a:t>
            </a:r>
            <a:r>
              <a:rPr sz="7300" spc="-204" dirty="0">
                <a:solidFill>
                  <a:srgbClr val="FFFFFF"/>
                </a:solidFill>
                <a:latin typeface="Arial MT"/>
                <a:cs typeface="Arial MT"/>
              </a:rPr>
              <a:t> </a:t>
            </a:r>
            <a:r>
              <a:rPr sz="7300" spc="440" dirty="0">
                <a:solidFill>
                  <a:srgbClr val="FFFFFF"/>
                </a:solidFill>
                <a:latin typeface="Arial MT"/>
                <a:cs typeface="Arial MT"/>
              </a:rPr>
              <a:t>think</a:t>
            </a:r>
            <a:r>
              <a:rPr sz="7300" spc="-204" dirty="0">
                <a:solidFill>
                  <a:srgbClr val="FFFFFF"/>
                </a:solidFill>
                <a:latin typeface="Arial MT"/>
                <a:cs typeface="Arial MT"/>
              </a:rPr>
              <a:t> </a:t>
            </a:r>
            <a:r>
              <a:rPr sz="7300" spc="340" dirty="0">
                <a:solidFill>
                  <a:srgbClr val="FFFFFF"/>
                </a:solidFill>
                <a:latin typeface="Arial MT"/>
                <a:cs typeface="Arial MT"/>
              </a:rPr>
              <a:t>they </a:t>
            </a:r>
            <a:r>
              <a:rPr sz="7300" spc="-2014" dirty="0">
                <a:solidFill>
                  <a:srgbClr val="FFFFFF"/>
                </a:solidFill>
                <a:latin typeface="Arial MT"/>
                <a:cs typeface="Arial MT"/>
              </a:rPr>
              <a:t> </a:t>
            </a:r>
            <a:r>
              <a:rPr sz="7300" spc="345" dirty="0">
                <a:solidFill>
                  <a:srgbClr val="FFFFFF"/>
                </a:solidFill>
                <a:latin typeface="Arial MT"/>
                <a:cs typeface="Arial MT"/>
              </a:rPr>
              <a:t>found?</a:t>
            </a:r>
            <a:endParaRPr sz="7300">
              <a:latin typeface="Arial MT"/>
              <a:cs typeface="Arial MT"/>
            </a:endParaRPr>
          </a:p>
          <a:p>
            <a:pPr algn="ctr">
              <a:lnSpc>
                <a:spcPts val="8250"/>
              </a:lnSpc>
            </a:pPr>
            <a:r>
              <a:rPr sz="7300" spc="425" dirty="0">
                <a:solidFill>
                  <a:srgbClr val="FFFFFF"/>
                </a:solidFill>
                <a:latin typeface="Arial MT"/>
                <a:cs typeface="Arial MT"/>
              </a:rPr>
              <a:t>Let’s</a:t>
            </a:r>
            <a:r>
              <a:rPr sz="7300" spc="-204" dirty="0">
                <a:solidFill>
                  <a:srgbClr val="FFFFFF"/>
                </a:solidFill>
                <a:latin typeface="Arial MT"/>
                <a:cs typeface="Arial MT"/>
              </a:rPr>
              <a:t> </a:t>
            </a:r>
            <a:r>
              <a:rPr sz="7300" spc="250" dirty="0">
                <a:solidFill>
                  <a:srgbClr val="FFFFFF"/>
                </a:solidFill>
                <a:latin typeface="Arial MT"/>
                <a:cs typeface="Arial MT"/>
              </a:rPr>
              <a:t>have</a:t>
            </a:r>
            <a:r>
              <a:rPr sz="7300" spc="-210" dirty="0">
                <a:solidFill>
                  <a:srgbClr val="FFFFFF"/>
                </a:solidFill>
                <a:latin typeface="Arial MT"/>
                <a:cs typeface="Arial MT"/>
              </a:rPr>
              <a:t> </a:t>
            </a:r>
            <a:r>
              <a:rPr sz="7300" spc="300" dirty="0">
                <a:solidFill>
                  <a:srgbClr val="FFFFFF"/>
                </a:solidFill>
                <a:latin typeface="Arial MT"/>
                <a:cs typeface="Arial MT"/>
              </a:rPr>
              <a:t>a</a:t>
            </a:r>
            <a:r>
              <a:rPr sz="7300" spc="-210" dirty="0">
                <a:solidFill>
                  <a:srgbClr val="FFFFFF"/>
                </a:solidFill>
                <a:latin typeface="Arial MT"/>
                <a:cs typeface="Arial MT"/>
              </a:rPr>
              <a:t> </a:t>
            </a:r>
            <a:r>
              <a:rPr sz="7300" spc="350" dirty="0">
                <a:solidFill>
                  <a:srgbClr val="FFFFFF"/>
                </a:solidFill>
                <a:latin typeface="Arial MT"/>
                <a:cs typeface="Arial MT"/>
              </a:rPr>
              <a:t>look...</a:t>
            </a:r>
            <a:endParaRPr sz="7300">
              <a:latin typeface="Arial MT"/>
              <a:cs typeface="Arial MT"/>
            </a:endParaRPr>
          </a:p>
        </p:txBody>
      </p:sp>
      <p:sp>
        <p:nvSpPr>
          <p:cNvPr id="20" name="object 20"/>
          <p:cNvSpPr/>
          <p:nvPr/>
        </p:nvSpPr>
        <p:spPr>
          <a:xfrm>
            <a:off x="0" y="616540"/>
            <a:ext cx="20104100" cy="31750"/>
          </a:xfrm>
          <a:custGeom>
            <a:avLst/>
            <a:gdLst/>
            <a:ahLst/>
            <a:cxnLst/>
            <a:rect l="l" t="t" r="r" b="b"/>
            <a:pathLst>
              <a:path w="20104100" h="31750">
                <a:moveTo>
                  <a:pt x="0" y="31412"/>
                </a:moveTo>
                <a:lnTo>
                  <a:pt x="0" y="0"/>
                </a:lnTo>
                <a:lnTo>
                  <a:pt x="20104099" y="0"/>
                </a:lnTo>
                <a:lnTo>
                  <a:pt x="20104099" y="31412"/>
                </a:lnTo>
                <a:lnTo>
                  <a:pt x="0" y="31412"/>
                </a:lnTo>
                <a:close/>
              </a:path>
            </a:pathLst>
          </a:custGeom>
          <a:solidFill>
            <a:srgbClr val="F6DDB4"/>
          </a:solidFill>
        </p:spPr>
        <p:txBody>
          <a:bodyPr wrap="square" lIns="0" tIns="0" rIns="0" bIns="0" rtlCol="0"/>
          <a:lstStyle/>
          <a:p>
            <a:endParaRPr/>
          </a:p>
        </p:txBody>
      </p:sp>
      <p:sp>
        <p:nvSpPr>
          <p:cNvPr id="21" name="object 21"/>
          <p:cNvSpPr/>
          <p:nvPr/>
        </p:nvSpPr>
        <p:spPr>
          <a:xfrm>
            <a:off x="0" y="10255791"/>
            <a:ext cx="20104100" cy="31750"/>
          </a:xfrm>
          <a:custGeom>
            <a:avLst/>
            <a:gdLst/>
            <a:ahLst/>
            <a:cxnLst/>
            <a:rect l="l" t="t" r="r" b="b"/>
            <a:pathLst>
              <a:path w="20104100" h="31750">
                <a:moveTo>
                  <a:pt x="0" y="31412"/>
                </a:moveTo>
                <a:lnTo>
                  <a:pt x="0" y="0"/>
                </a:lnTo>
                <a:lnTo>
                  <a:pt x="20104099" y="0"/>
                </a:lnTo>
                <a:lnTo>
                  <a:pt x="20104099" y="31412"/>
                </a:lnTo>
                <a:lnTo>
                  <a:pt x="0" y="31412"/>
                </a:lnTo>
                <a:close/>
              </a:path>
            </a:pathLst>
          </a:custGeom>
          <a:solidFill>
            <a:srgbClr val="F6DDB4"/>
          </a:solidFill>
        </p:spPr>
        <p:txBody>
          <a:bodyPr wrap="square" lIns="0" tIns="0" rIns="0" bIns="0" rtlCol="0"/>
          <a:lstStyle/>
          <a:p>
            <a:endParaRPr/>
          </a:p>
        </p:txBody>
      </p:sp>
      <p:sp>
        <p:nvSpPr>
          <p:cNvPr id="22" name="object 22"/>
          <p:cNvSpPr txBox="1"/>
          <p:nvPr/>
        </p:nvSpPr>
        <p:spPr>
          <a:xfrm>
            <a:off x="493890" y="10543506"/>
            <a:ext cx="1221740" cy="510540"/>
          </a:xfrm>
          <a:prstGeom prst="rect">
            <a:avLst/>
          </a:prstGeom>
        </p:spPr>
        <p:txBody>
          <a:bodyPr vert="horz" wrap="square" lIns="0" tIns="0" rIns="0" bIns="0" rtlCol="0">
            <a:spAutoFit/>
          </a:bodyPr>
          <a:lstStyle/>
          <a:p>
            <a:pPr marL="12700">
              <a:lnSpc>
                <a:spcPts val="3879"/>
              </a:lnSpc>
            </a:pPr>
            <a:r>
              <a:rPr sz="3300" spc="40" dirty="0">
                <a:solidFill>
                  <a:srgbClr val="FFFFFF"/>
                </a:solidFill>
                <a:latin typeface="Arial MT"/>
                <a:cs typeface="Arial MT"/>
                <a:hlinkClick r:id="rId10" action="ppaction://hlinksldjump"/>
              </a:rPr>
              <a:t>B</a:t>
            </a:r>
            <a:r>
              <a:rPr sz="3300" spc="85" dirty="0">
                <a:solidFill>
                  <a:srgbClr val="FFFFFF"/>
                </a:solidFill>
                <a:latin typeface="Arial MT"/>
                <a:cs typeface="Arial MT"/>
                <a:hlinkClick r:id="rId10" action="ppaction://hlinksldjump"/>
              </a:rPr>
              <a:t>A</a:t>
            </a:r>
            <a:r>
              <a:rPr sz="3300" spc="50" dirty="0">
                <a:solidFill>
                  <a:srgbClr val="FFFFFF"/>
                </a:solidFill>
                <a:latin typeface="Arial MT"/>
                <a:cs typeface="Arial MT"/>
                <a:hlinkClick r:id="rId10" action="ppaction://hlinksldjump"/>
              </a:rPr>
              <a:t>C</a:t>
            </a:r>
            <a:r>
              <a:rPr sz="3300" spc="240" dirty="0">
                <a:solidFill>
                  <a:srgbClr val="FFFFFF"/>
                </a:solidFill>
                <a:latin typeface="Arial MT"/>
                <a:cs typeface="Arial MT"/>
                <a:hlinkClick r:id="rId10" action="ppaction://hlinksldjump"/>
              </a:rPr>
              <a:t>K</a:t>
            </a:r>
            <a:endParaRPr sz="3300">
              <a:latin typeface="Arial MT"/>
              <a:cs typeface="Arial MT"/>
            </a:endParaRPr>
          </a:p>
        </p:txBody>
      </p:sp>
      <p:sp>
        <p:nvSpPr>
          <p:cNvPr id="23" name="object 23"/>
          <p:cNvSpPr txBox="1"/>
          <p:nvPr/>
        </p:nvSpPr>
        <p:spPr>
          <a:xfrm>
            <a:off x="18409617" y="10543506"/>
            <a:ext cx="1138555" cy="510540"/>
          </a:xfrm>
          <a:prstGeom prst="rect">
            <a:avLst/>
          </a:prstGeom>
        </p:spPr>
        <p:txBody>
          <a:bodyPr vert="horz" wrap="square" lIns="0" tIns="0" rIns="0" bIns="0" rtlCol="0">
            <a:spAutoFit/>
          </a:bodyPr>
          <a:lstStyle/>
          <a:p>
            <a:pPr marL="12700">
              <a:lnSpc>
                <a:spcPts val="3879"/>
              </a:lnSpc>
            </a:pPr>
            <a:r>
              <a:rPr sz="3300" spc="-15" dirty="0">
                <a:solidFill>
                  <a:srgbClr val="FFFFFF"/>
                </a:solidFill>
                <a:latin typeface="Arial MT"/>
                <a:cs typeface="Arial MT"/>
                <a:hlinkClick r:id="rId11" action="ppaction://hlinksldjump"/>
              </a:rPr>
              <a:t>NEXT</a:t>
            </a:r>
            <a:endParaRPr sz="3300">
              <a:latin typeface="Arial MT"/>
              <a:cs typeface="Arial MT"/>
            </a:endParaRPr>
          </a:p>
        </p:txBody>
      </p:sp>
      <p:sp>
        <p:nvSpPr>
          <p:cNvPr id="24" name="object 24"/>
          <p:cNvSpPr txBox="1"/>
          <p:nvPr/>
        </p:nvSpPr>
        <p:spPr>
          <a:xfrm>
            <a:off x="8915724" y="10991463"/>
            <a:ext cx="2266950" cy="316230"/>
          </a:xfrm>
          <a:prstGeom prst="rect">
            <a:avLst/>
          </a:prstGeom>
        </p:spPr>
        <p:txBody>
          <a:bodyPr vert="horz" wrap="square" lIns="0" tIns="2540" rIns="0" bIns="0" rtlCol="0">
            <a:spAutoFit/>
          </a:bodyPr>
          <a:lstStyle/>
          <a:p>
            <a:pPr marL="12700">
              <a:lnSpc>
                <a:spcPct val="100000"/>
              </a:lnSpc>
              <a:spcBef>
                <a:spcPts val="20"/>
              </a:spcBef>
            </a:pPr>
            <a:r>
              <a:rPr sz="1950" spc="110" dirty="0">
                <a:solidFill>
                  <a:srgbClr val="9C3A2E"/>
                </a:solidFill>
                <a:latin typeface="Arial MT"/>
                <a:cs typeface="Arial MT"/>
                <a:hlinkClick r:id="rId12"/>
              </a:rPr>
              <a:t>www.planbee.com</a:t>
            </a:r>
            <a:endParaRPr sz="1950">
              <a:latin typeface="Arial MT"/>
              <a:cs typeface="Arial MT"/>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0" y="0"/>
            <a:ext cx="20104099" cy="11308556"/>
          </a:xfrm>
          <a:prstGeom prst="rect">
            <a:avLst/>
          </a:prstGeom>
        </p:spPr>
      </p:pic>
      <p:grpSp>
        <p:nvGrpSpPr>
          <p:cNvPr id="3" name="object 3"/>
          <p:cNvGrpSpPr/>
          <p:nvPr/>
        </p:nvGrpSpPr>
        <p:grpSpPr>
          <a:xfrm>
            <a:off x="0" y="0"/>
            <a:ext cx="20104100" cy="11308715"/>
            <a:chOff x="0" y="0"/>
            <a:chExt cx="20104100" cy="11308715"/>
          </a:xfrm>
        </p:grpSpPr>
        <p:pic>
          <p:nvPicPr>
            <p:cNvPr id="4" name="object 4"/>
            <p:cNvPicPr/>
            <p:nvPr/>
          </p:nvPicPr>
          <p:blipFill>
            <a:blip r:embed="rId3" cstate="print"/>
            <a:stretch>
              <a:fillRect/>
            </a:stretch>
          </p:blipFill>
          <p:spPr>
            <a:xfrm>
              <a:off x="0" y="0"/>
              <a:ext cx="20104099" cy="11078196"/>
            </a:xfrm>
            <a:prstGeom prst="rect">
              <a:avLst/>
            </a:prstGeom>
          </p:spPr>
        </p:pic>
        <p:pic>
          <p:nvPicPr>
            <p:cNvPr id="5" name="object 5"/>
            <p:cNvPicPr/>
            <p:nvPr/>
          </p:nvPicPr>
          <p:blipFill>
            <a:blip r:embed="rId4" cstate="print"/>
            <a:stretch>
              <a:fillRect/>
            </a:stretch>
          </p:blipFill>
          <p:spPr>
            <a:xfrm>
              <a:off x="0" y="10219584"/>
              <a:ext cx="20104100" cy="1088972"/>
            </a:xfrm>
            <a:prstGeom prst="rect">
              <a:avLst/>
            </a:prstGeom>
          </p:spPr>
        </p:pic>
        <p:pic>
          <p:nvPicPr>
            <p:cNvPr id="6" name="object 6"/>
            <p:cNvPicPr/>
            <p:nvPr/>
          </p:nvPicPr>
          <p:blipFill>
            <a:blip r:embed="rId5" cstate="print"/>
            <a:stretch>
              <a:fillRect/>
            </a:stretch>
          </p:blipFill>
          <p:spPr>
            <a:xfrm>
              <a:off x="0" y="10282409"/>
              <a:ext cx="20104099" cy="1026146"/>
            </a:xfrm>
            <a:prstGeom prst="rect">
              <a:avLst/>
            </a:prstGeom>
          </p:spPr>
        </p:pic>
        <p:pic>
          <p:nvPicPr>
            <p:cNvPr id="7" name="object 7"/>
            <p:cNvPicPr/>
            <p:nvPr/>
          </p:nvPicPr>
          <p:blipFill>
            <a:blip r:embed="rId6" cstate="print"/>
            <a:stretch>
              <a:fillRect/>
            </a:stretch>
          </p:blipFill>
          <p:spPr>
            <a:xfrm>
              <a:off x="0" y="0"/>
              <a:ext cx="20104099" cy="617782"/>
            </a:xfrm>
            <a:prstGeom prst="rect">
              <a:avLst/>
            </a:prstGeom>
          </p:spPr>
        </p:pic>
        <p:pic>
          <p:nvPicPr>
            <p:cNvPr id="8" name="object 8"/>
            <p:cNvPicPr/>
            <p:nvPr/>
          </p:nvPicPr>
          <p:blipFill>
            <a:blip r:embed="rId7" cstate="print"/>
            <a:stretch>
              <a:fillRect/>
            </a:stretch>
          </p:blipFill>
          <p:spPr>
            <a:xfrm>
              <a:off x="17905214" y="10376647"/>
              <a:ext cx="2198885" cy="921437"/>
            </a:xfrm>
            <a:prstGeom prst="rect">
              <a:avLst/>
            </a:prstGeom>
          </p:spPr>
        </p:pic>
        <p:sp>
          <p:nvSpPr>
            <p:cNvPr id="9" name="object 9"/>
            <p:cNvSpPr/>
            <p:nvPr/>
          </p:nvSpPr>
          <p:spPr>
            <a:xfrm>
              <a:off x="17968039" y="10439472"/>
              <a:ext cx="2021205" cy="712470"/>
            </a:xfrm>
            <a:custGeom>
              <a:avLst/>
              <a:gdLst/>
              <a:ahLst/>
              <a:cxnLst/>
              <a:rect l="l" t="t" r="r" b="b"/>
              <a:pathLst>
                <a:path w="2021205" h="712470">
                  <a:moveTo>
                    <a:pt x="1863817" y="0"/>
                  </a:moveTo>
                  <a:lnTo>
                    <a:pt x="157063" y="0"/>
                  </a:lnTo>
                  <a:lnTo>
                    <a:pt x="107420" y="8007"/>
                  </a:lnTo>
                  <a:lnTo>
                    <a:pt x="64304" y="30304"/>
                  </a:lnTo>
                  <a:lnTo>
                    <a:pt x="30304" y="64304"/>
                  </a:lnTo>
                  <a:lnTo>
                    <a:pt x="8007" y="107420"/>
                  </a:lnTo>
                  <a:lnTo>
                    <a:pt x="0" y="157063"/>
                  </a:lnTo>
                  <a:lnTo>
                    <a:pt x="0" y="554956"/>
                  </a:lnTo>
                  <a:lnTo>
                    <a:pt x="8007" y="604599"/>
                  </a:lnTo>
                  <a:lnTo>
                    <a:pt x="30304" y="647715"/>
                  </a:lnTo>
                  <a:lnTo>
                    <a:pt x="64304" y="681715"/>
                  </a:lnTo>
                  <a:lnTo>
                    <a:pt x="107420" y="704012"/>
                  </a:lnTo>
                  <a:lnTo>
                    <a:pt x="157063" y="712020"/>
                  </a:lnTo>
                  <a:lnTo>
                    <a:pt x="1863817" y="712020"/>
                  </a:lnTo>
                  <a:lnTo>
                    <a:pt x="1913460" y="704012"/>
                  </a:lnTo>
                  <a:lnTo>
                    <a:pt x="1956575" y="681715"/>
                  </a:lnTo>
                  <a:lnTo>
                    <a:pt x="1990575" y="647715"/>
                  </a:lnTo>
                  <a:lnTo>
                    <a:pt x="2012873" y="604599"/>
                  </a:lnTo>
                  <a:lnTo>
                    <a:pt x="2020880" y="554956"/>
                  </a:lnTo>
                  <a:lnTo>
                    <a:pt x="2020880" y="157063"/>
                  </a:lnTo>
                  <a:lnTo>
                    <a:pt x="2012873" y="107420"/>
                  </a:lnTo>
                  <a:lnTo>
                    <a:pt x="1990575" y="64304"/>
                  </a:lnTo>
                  <a:lnTo>
                    <a:pt x="1956575" y="30304"/>
                  </a:lnTo>
                  <a:lnTo>
                    <a:pt x="1913460" y="8007"/>
                  </a:lnTo>
                  <a:lnTo>
                    <a:pt x="1863817" y="0"/>
                  </a:lnTo>
                  <a:close/>
                </a:path>
              </a:pathLst>
            </a:custGeom>
            <a:solidFill>
              <a:srgbClr val="538BC9"/>
            </a:solidFill>
          </p:spPr>
          <p:txBody>
            <a:bodyPr wrap="square" lIns="0" tIns="0" rIns="0" bIns="0" rtlCol="0"/>
            <a:lstStyle/>
            <a:p>
              <a:endParaRPr/>
            </a:p>
          </p:txBody>
        </p:sp>
        <p:pic>
          <p:nvPicPr>
            <p:cNvPr id="10" name="object 10"/>
            <p:cNvPicPr/>
            <p:nvPr/>
          </p:nvPicPr>
          <p:blipFill>
            <a:blip r:embed="rId8" cstate="print"/>
            <a:stretch>
              <a:fillRect/>
            </a:stretch>
          </p:blipFill>
          <p:spPr>
            <a:xfrm>
              <a:off x="31412" y="10376647"/>
              <a:ext cx="2230298" cy="921437"/>
            </a:xfrm>
            <a:prstGeom prst="rect">
              <a:avLst/>
            </a:prstGeom>
          </p:spPr>
        </p:pic>
        <p:sp>
          <p:nvSpPr>
            <p:cNvPr id="11" name="object 11"/>
            <p:cNvSpPr/>
            <p:nvPr/>
          </p:nvSpPr>
          <p:spPr>
            <a:xfrm>
              <a:off x="94237" y="10439472"/>
              <a:ext cx="2021205" cy="712470"/>
            </a:xfrm>
            <a:custGeom>
              <a:avLst/>
              <a:gdLst/>
              <a:ahLst/>
              <a:cxnLst/>
              <a:rect l="l" t="t" r="r" b="b"/>
              <a:pathLst>
                <a:path w="2021205" h="712470">
                  <a:moveTo>
                    <a:pt x="1863817" y="0"/>
                  </a:moveTo>
                  <a:lnTo>
                    <a:pt x="157063" y="0"/>
                  </a:lnTo>
                  <a:lnTo>
                    <a:pt x="107420" y="8007"/>
                  </a:lnTo>
                  <a:lnTo>
                    <a:pt x="64304" y="30304"/>
                  </a:lnTo>
                  <a:lnTo>
                    <a:pt x="30304" y="64304"/>
                  </a:lnTo>
                  <a:lnTo>
                    <a:pt x="8007" y="107420"/>
                  </a:lnTo>
                  <a:lnTo>
                    <a:pt x="0" y="157063"/>
                  </a:lnTo>
                  <a:lnTo>
                    <a:pt x="0" y="554956"/>
                  </a:lnTo>
                  <a:lnTo>
                    <a:pt x="8007" y="604599"/>
                  </a:lnTo>
                  <a:lnTo>
                    <a:pt x="30304" y="647715"/>
                  </a:lnTo>
                  <a:lnTo>
                    <a:pt x="64304" y="681715"/>
                  </a:lnTo>
                  <a:lnTo>
                    <a:pt x="107420" y="704012"/>
                  </a:lnTo>
                  <a:lnTo>
                    <a:pt x="157063" y="712020"/>
                  </a:lnTo>
                  <a:lnTo>
                    <a:pt x="1863817" y="712020"/>
                  </a:lnTo>
                  <a:lnTo>
                    <a:pt x="1913460" y="704012"/>
                  </a:lnTo>
                  <a:lnTo>
                    <a:pt x="1956575" y="681715"/>
                  </a:lnTo>
                  <a:lnTo>
                    <a:pt x="1990575" y="647715"/>
                  </a:lnTo>
                  <a:lnTo>
                    <a:pt x="2012873" y="604599"/>
                  </a:lnTo>
                  <a:lnTo>
                    <a:pt x="2020880" y="554956"/>
                  </a:lnTo>
                  <a:lnTo>
                    <a:pt x="2020880" y="157063"/>
                  </a:lnTo>
                  <a:lnTo>
                    <a:pt x="2012873" y="107420"/>
                  </a:lnTo>
                  <a:lnTo>
                    <a:pt x="1990575" y="64304"/>
                  </a:lnTo>
                  <a:lnTo>
                    <a:pt x="1956575" y="30304"/>
                  </a:lnTo>
                  <a:lnTo>
                    <a:pt x="1913460" y="8007"/>
                  </a:lnTo>
                  <a:lnTo>
                    <a:pt x="1863817" y="0"/>
                  </a:lnTo>
                  <a:close/>
                </a:path>
              </a:pathLst>
            </a:custGeom>
            <a:solidFill>
              <a:srgbClr val="538BC9"/>
            </a:solidFill>
          </p:spPr>
          <p:txBody>
            <a:bodyPr wrap="square" lIns="0" tIns="0" rIns="0" bIns="0" rtlCol="0"/>
            <a:lstStyle/>
            <a:p>
              <a:endParaRPr/>
            </a:p>
          </p:txBody>
        </p:sp>
        <p:pic>
          <p:nvPicPr>
            <p:cNvPr id="12" name="object 12"/>
            <p:cNvPicPr/>
            <p:nvPr/>
          </p:nvPicPr>
          <p:blipFill>
            <a:blip r:embed="rId9" cstate="print"/>
            <a:stretch>
              <a:fillRect/>
            </a:stretch>
          </p:blipFill>
          <p:spPr>
            <a:xfrm>
              <a:off x="8931664" y="11057255"/>
              <a:ext cx="2240769" cy="251301"/>
            </a:xfrm>
            <a:prstGeom prst="rect">
              <a:avLst/>
            </a:prstGeom>
          </p:spPr>
        </p:pic>
        <p:sp>
          <p:nvSpPr>
            <p:cNvPr id="13" name="object 13"/>
            <p:cNvSpPr/>
            <p:nvPr/>
          </p:nvSpPr>
          <p:spPr>
            <a:xfrm>
              <a:off x="0" y="616540"/>
              <a:ext cx="20104100" cy="9671050"/>
            </a:xfrm>
            <a:custGeom>
              <a:avLst/>
              <a:gdLst/>
              <a:ahLst/>
              <a:cxnLst/>
              <a:rect l="l" t="t" r="r" b="b"/>
              <a:pathLst>
                <a:path w="20104100" h="9671050">
                  <a:moveTo>
                    <a:pt x="20104100" y="9639262"/>
                  </a:moveTo>
                  <a:lnTo>
                    <a:pt x="0" y="9639262"/>
                  </a:lnTo>
                  <a:lnTo>
                    <a:pt x="0" y="9670669"/>
                  </a:lnTo>
                  <a:lnTo>
                    <a:pt x="20104100" y="9670669"/>
                  </a:lnTo>
                  <a:lnTo>
                    <a:pt x="20104100" y="9639262"/>
                  </a:lnTo>
                  <a:close/>
                </a:path>
                <a:path w="20104100" h="9671050">
                  <a:moveTo>
                    <a:pt x="20104100" y="0"/>
                  </a:moveTo>
                  <a:lnTo>
                    <a:pt x="0" y="0"/>
                  </a:lnTo>
                  <a:lnTo>
                    <a:pt x="0" y="31419"/>
                  </a:lnTo>
                  <a:lnTo>
                    <a:pt x="20104100" y="31419"/>
                  </a:lnTo>
                  <a:lnTo>
                    <a:pt x="20104100" y="0"/>
                  </a:lnTo>
                  <a:close/>
                </a:path>
              </a:pathLst>
            </a:custGeom>
            <a:solidFill>
              <a:srgbClr val="F6DDB4"/>
            </a:solidFill>
          </p:spPr>
          <p:txBody>
            <a:bodyPr wrap="square" lIns="0" tIns="0" rIns="0" bIns="0" rtlCol="0"/>
            <a:lstStyle/>
            <a:p>
              <a:endParaRPr/>
            </a:p>
          </p:txBody>
        </p:sp>
      </p:grpSp>
      <p:sp>
        <p:nvSpPr>
          <p:cNvPr id="14" name="object 14"/>
          <p:cNvSpPr txBox="1"/>
          <p:nvPr/>
        </p:nvSpPr>
        <p:spPr>
          <a:xfrm>
            <a:off x="493890" y="10543506"/>
            <a:ext cx="1221740" cy="510540"/>
          </a:xfrm>
          <a:prstGeom prst="rect">
            <a:avLst/>
          </a:prstGeom>
        </p:spPr>
        <p:txBody>
          <a:bodyPr vert="horz" wrap="square" lIns="0" tIns="0" rIns="0" bIns="0" rtlCol="0">
            <a:spAutoFit/>
          </a:bodyPr>
          <a:lstStyle/>
          <a:p>
            <a:pPr marL="12700">
              <a:lnSpc>
                <a:spcPts val="3879"/>
              </a:lnSpc>
            </a:pPr>
            <a:r>
              <a:rPr sz="3300" spc="40" dirty="0">
                <a:solidFill>
                  <a:srgbClr val="FFFFFF"/>
                </a:solidFill>
                <a:latin typeface="Arial MT"/>
                <a:cs typeface="Arial MT"/>
                <a:hlinkClick r:id="rId10" action="ppaction://hlinksldjump"/>
              </a:rPr>
              <a:t>B</a:t>
            </a:r>
            <a:r>
              <a:rPr sz="3300" spc="85" dirty="0">
                <a:solidFill>
                  <a:srgbClr val="FFFFFF"/>
                </a:solidFill>
                <a:latin typeface="Arial MT"/>
                <a:cs typeface="Arial MT"/>
                <a:hlinkClick r:id="rId10" action="ppaction://hlinksldjump"/>
              </a:rPr>
              <a:t>A</a:t>
            </a:r>
            <a:r>
              <a:rPr sz="3300" spc="50" dirty="0">
                <a:solidFill>
                  <a:srgbClr val="FFFFFF"/>
                </a:solidFill>
                <a:latin typeface="Arial MT"/>
                <a:cs typeface="Arial MT"/>
                <a:hlinkClick r:id="rId10" action="ppaction://hlinksldjump"/>
              </a:rPr>
              <a:t>C</a:t>
            </a:r>
            <a:r>
              <a:rPr sz="3300" spc="240" dirty="0">
                <a:solidFill>
                  <a:srgbClr val="FFFFFF"/>
                </a:solidFill>
                <a:latin typeface="Arial MT"/>
                <a:cs typeface="Arial MT"/>
                <a:hlinkClick r:id="rId10" action="ppaction://hlinksldjump"/>
              </a:rPr>
              <a:t>K</a:t>
            </a:r>
            <a:endParaRPr sz="3300">
              <a:latin typeface="Arial MT"/>
              <a:cs typeface="Arial MT"/>
            </a:endParaRPr>
          </a:p>
        </p:txBody>
      </p:sp>
      <p:sp>
        <p:nvSpPr>
          <p:cNvPr id="15" name="object 15"/>
          <p:cNvSpPr txBox="1"/>
          <p:nvPr/>
        </p:nvSpPr>
        <p:spPr>
          <a:xfrm>
            <a:off x="18409617" y="10543506"/>
            <a:ext cx="1138555" cy="510540"/>
          </a:xfrm>
          <a:prstGeom prst="rect">
            <a:avLst/>
          </a:prstGeom>
        </p:spPr>
        <p:txBody>
          <a:bodyPr vert="horz" wrap="square" lIns="0" tIns="0" rIns="0" bIns="0" rtlCol="0">
            <a:spAutoFit/>
          </a:bodyPr>
          <a:lstStyle/>
          <a:p>
            <a:pPr marL="12700">
              <a:lnSpc>
                <a:spcPts val="3879"/>
              </a:lnSpc>
            </a:pPr>
            <a:r>
              <a:rPr sz="3300" spc="-15" dirty="0">
                <a:solidFill>
                  <a:srgbClr val="FFFFFF"/>
                </a:solidFill>
                <a:latin typeface="Arial MT"/>
                <a:cs typeface="Arial MT"/>
                <a:hlinkClick r:id="rId11" action="ppaction://hlinksldjump"/>
              </a:rPr>
              <a:t>NEXT</a:t>
            </a:r>
            <a:endParaRPr sz="3300">
              <a:latin typeface="Arial MT"/>
              <a:cs typeface="Arial MT"/>
            </a:endParaRPr>
          </a:p>
        </p:txBody>
      </p:sp>
      <p:sp>
        <p:nvSpPr>
          <p:cNvPr id="16" name="object 16"/>
          <p:cNvSpPr txBox="1"/>
          <p:nvPr/>
        </p:nvSpPr>
        <p:spPr>
          <a:xfrm>
            <a:off x="8915724" y="10991463"/>
            <a:ext cx="2266950" cy="316230"/>
          </a:xfrm>
          <a:prstGeom prst="rect">
            <a:avLst/>
          </a:prstGeom>
        </p:spPr>
        <p:txBody>
          <a:bodyPr vert="horz" wrap="square" lIns="0" tIns="2540" rIns="0" bIns="0" rtlCol="0">
            <a:spAutoFit/>
          </a:bodyPr>
          <a:lstStyle/>
          <a:p>
            <a:pPr marL="12700">
              <a:lnSpc>
                <a:spcPct val="100000"/>
              </a:lnSpc>
              <a:spcBef>
                <a:spcPts val="20"/>
              </a:spcBef>
            </a:pPr>
            <a:r>
              <a:rPr sz="1950" spc="110" dirty="0">
                <a:solidFill>
                  <a:srgbClr val="9C3A2E"/>
                </a:solidFill>
                <a:latin typeface="Arial MT"/>
                <a:cs typeface="Arial MT"/>
                <a:hlinkClick r:id="rId12"/>
              </a:rPr>
              <a:t>www.planbee.com</a:t>
            </a:r>
            <a:endParaRPr sz="1950">
              <a:latin typeface="Arial MT"/>
              <a:cs typeface="Arial MT"/>
            </a:endParaRPr>
          </a:p>
        </p:txBody>
      </p:sp>
      <p:sp>
        <p:nvSpPr>
          <p:cNvPr id="17" name="TextBox 16">
            <a:extLst>
              <a:ext uri="{FF2B5EF4-FFF2-40B4-BE49-F238E27FC236}">
                <a16:creationId xmlns:a16="http://schemas.microsoft.com/office/drawing/2014/main" id="{16A76D0C-3288-4F80-80B9-6FD6A96FF5E4}"/>
              </a:ext>
            </a:extLst>
          </p:cNvPr>
          <p:cNvSpPr txBox="1"/>
          <p:nvPr/>
        </p:nvSpPr>
        <p:spPr>
          <a:xfrm>
            <a:off x="1146561" y="721816"/>
            <a:ext cx="9525000" cy="1200329"/>
          </a:xfrm>
          <a:prstGeom prst="rect">
            <a:avLst/>
          </a:prstGeom>
          <a:noFill/>
        </p:spPr>
        <p:txBody>
          <a:bodyPr wrap="square" rtlCol="0">
            <a:spAutoFit/>
          </a:bodyPr>
          <a:lstStyle/>
          <a:p>
            <a:r>
              <a:rPr lang="en-GB" sz="3600" b="1" dirty="0">
                <a:solidFill>
                  <a:schemeClr val="bg1"/>
                </a:solidFill>
              </a:rPr>
              <a:t>Describe what you can see?</a:t>
            </a:r>
          </a:p>
          <a:p>
            <a:r>
              <a:rPr lang="en-GB" sz="3600" b="1" dirty="0">
                <a:solidFill>
                  <a:schemeClr val="bg1"/>
                </a:solidFill>
              </a:rPr>
              <a:t>What do you think it is? Why do you think that?</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0" y="0"/>
            <a:ext cx="20104099" cy="11308556"/>
          </a:xfrm>
          <a:prstGeom prst="rect">
            <a:avLst/>
          </a:prstGeom>
        </p:spPr>
      </p:pic>
      <p:grpSp>
        <p:nvGrpSpPr>
          <p:cNvPr id="3" name="object 3"/>
          <p:cNvGrpSpPr/>
          <p:nvPr/>
        </p:nvGrpSpPr>
        <p:grpSpPr>
          <a:xfrm>
            <a:off x="0" y="10219583"/>
            <a:ext cx="20104100" cy="1089025"/>
            <a:chOff x="0" y="10219583"/>
            <a:chExt cx="20104100" cy="1089025"/>
          </a:xfrm>
        </p:grpSpPr>
        <p:pic>
          <p:nvPicPr>
            <p:cNvPr id="4" name="object 4"/>
            <p:cNvPicPr/>
            <p:nvPr/>
          </p:nvPicPr>
          <p:blipFill>
            <a:blip r:embed="rId3" cstate="print"/>
            <a:stretch>
              <a:fillRect/>
            </a:stretch>
          </p:blipFill>
          <p:spPr>
            <a:xfrm>
              <a:off x="0" y="10219583"/>
              <a:ext cx="20104100" cy="1088972"/>
            </a:xfrm>
            <a:prstGeom prst="rect">
              <a:avLst/>
            </a:prstGeom>
          </p:spPr>
        </p:pic>
        <p:pic>
          <p:nvPicPr>
            <p:cNvPr id="5" name="object 5"/>
            <p:cNvPicPr/>
            <p:nvPr/>
          </p:nvPicPr>
          <p:blipFill>
            <a:blip r:embed="rId4" cstate="print"/>
            <a:stretch>
              <a:fillRect/>
            </a:stretch>
          </p:blipFill>
          <p:spPr>
            <a:xfrm>
              <a:off x="0" y="10282409"/>
              <a:ext cx="20104099" cy="1026146"/>
            </a:xfrm>
            <a:prstGeom prst="rect">
              <a:avLst/>
            </a:prstGeom>
          </p:spPr>
        </p:pic>
      </p:grpSp>
      <p:pic>
        <p:nvPicPr>
          <p:cNvPr id="6" name="object 6"/>
          <p:cNvPicPr/>
          <p:nvPr/>
        </p:nvPicPr>
        <p:blipFill>
          <a:blip r:embed="rId5" cstate="print"/>
          <a:stretch>
            <a:fillRect/>
          </a:stretch>
        </p:blipFill>
        <p:spPr>
          <a:xfrm>
            <a:off x="0" y="0"/>
            <a:ext cx="20104099" cy="617782"/>
          </a:xfrm>
          <a:prstGeom prst="rect">
            <a:avLst/>
          </a:prstGeom>
        </p:spPr>
      </p:pic>
      <p:grpSp>
        <p:nvGrpSpPr>
          <p:cNvPr id="7" name="object 7"/>
          <p:cNvGrpSpPr/>
          <p:nvPr/>
        </p:nvGrpSpPr>
        <p:grpSpPr>
          <a:xfrm>
            <a:off x="17905214" y="10376647"/>
            <a:ext cx="2199005" cy="922019"/>
            <a:chOff x="17905214" y="10376647"/>
            <a:chExt cx="2199005" cy="922019"/>
          </a:xfrm>
        </p:grpSpPr>
        <p:pic>
          <p:nvPicPr>
            <p:cNvPr id="8" name="object 8"/>
            <p:cNvPicPr/>
            <p:nvPr/>
          </p:nvPicPr>
          <p:blipFill>
            <a:blip r:embed="rId6" cstate="print"/>
            <a:stretch>
              <a:fillRect/>
            </a:stretch>
          </p:blipFill>
          <p:spPr>
            <a:xfrm>
              <a:off x="17905214" y="10376647"/>
              <a:ext cx="2198885" cy="921437"/>
            </a:xfrm>
            <a:prstGeom prst="rect">
              <a:avLst/>
            </a:prstGeom>
          </p:spPr>
        </p:pic>
        <p:sp>
          <p:nvSpPr>
            <p:cNvPr id="9" name="object 9"/>
            <p:cNvSpPr/>
            <p:nvPr/>
          </p:nvSpPr>
          <p:spPr>
            <a:xfrm>
              <a:off x="17968039" y="10439472"/>
              <a:ext cx="2021205" cy="712470"/>
            </a:xfrm>
            <a:custGeom>
              <a:avLst/>
              <a:gdLst/>
              <a:ahLst/>
              <a:cxnLst/>
              <a:rect l="l" t="t" r="r" b="b"/>
              <a:pathLst>
                <a:path w="2021205" h="712470">
                  <a:moveTo>
                    <a:pt x="1863817" y="0"/>
                  </a:moveTo>
                  <a:lnTo>
                    <a:pt x="157063" y="0"/>
                  </a:lnTo>
                  <a:lnTo>
                    <a:pt x="107420" y="8007"/>
                  </a:lnTo>
                  <a:lnTo>
                    <a:pt x="64304" y="30304"/>
                  </a:lnTo>
                  <a:lnTo>
                    <a:pt x="30304" y="64304"/>
                  </a:lnTo>
                  <a:lnTo>
                    <a:pt x="8007" y="107420"/>
                  </a:lnTo>
                  <a:lnTo>
                    <a:pt x="0" y="157063"/>
                  </a:lnTo>
                  <a:lnTo>
                    <a:pt x="0" y="554956"/>
                  </a:lnTo>
                  <a:lnTo>
                    <a:pt x="8007" y="604599"/>
                  </a:lnTo>
                  <a:lnTo>
                    <a:pt x="30304" y="647715"/>
                  </a:lnTo>
                  <a:lnTo>
                    <a:pt x="64304" y="681715"/>
                  </a:lnTo>
                  <a:lnTo>
                    <a:pt x="107420" y="704012"/>
                  </a:lnTo>
                  <a:lnTo>
                    <a:pt x="157063" y="712020"/>
                  </a:lnTo>
                  <a:lnTo>
                    <a:pt x="1863817" y="712020"/>
                  </a:lnTo>
                  <a:lnTo>
                    <a:pt x="1913460" y="704012"/>
                  </a:lnTo>
                  <a:lnTo>
                    <a:pt x="1956575" y="681715"/>
                  </a:lnTo>
                  <a:lnTo>
                    <a:pt x="1990575" y="647715"/>
                  </a:lnTo>
                  <a:lnTo>
                    <a:pt x="2012873" y="604599"/>
                  </a:lnTo>
                  <a:lnTo>
                    <a:pt x="2020880" y="554956"/>
                  </a:lnTo>
                  <a:lnTo>
                    <a:pt x="2020880" y="157063"/>
                  </a:lnTo>
                  <a:lnTo>
                    <a:pt x="2012873" y="107420"/>
                  </a:lnTo>
                  <a:lnTo>
                    <a:pt x="1990575" y="64304"/>
                  </a:lnTo>
                  <a:lnTo>
                    <a:pt x="1956575" y="30304"/>
                  </a:lnTo>
                  <a:lnTo>
                    <a:pt x="1913460" y="8007"/>
                  </a:lnTo>
                  <a:lnTo>
                    <a:pt x="1863817" y="0"/>
                  </a:lnTo>
                  <a:close/>
                </a:path>
              </a:pathLst>
            </a:custGeom>
            <a:solidFill>
              <a:srgbClr val="538BC9"/>
            </a:solidFill>
          </p:spPr>
          <p:txBody>
            <a:bodyPr wrap="square" lIns="0" tIns="0" rIns="0" bIns="0" rtlCol="0"/>
            <a:lstStyle/>
            <a:p>
              <a:endParaRPr/>
            </a:p>
          </p:txBody>
        </p:sp>
      </p:grpSp>
      <p:grpSp>
        <p:nvGrpSpPr>
          <p:cNvPr id="10" name="object 10"/>
          <p:cNvGrpSpPr/>
          <p:nvPr/>
        </p:nvGrpSpPr>
        <p:grpSpPr>
          <a:xfrm>
            <a:off x="31412" y="10376647"/>
            <a:ext cx="2230755" cy="922019"/>
            <a:chOff x="31412" y="10376647"/>
            <a:chExt cx="2230755" cy="922019"/>
          </a:xfrm>
        </p:grpSpPr>
        <p:pic>
          <p:nvPicPr>
            <p:cNvPr id="11" name="object 11"/>
            <p:cNvPicPr/>
            <p:nvPr/>
          </p:nvPicPr>
          <p:blipFill>
            <a:blip r:embed="rId7" cstate="print"/>
            <a:stretch>
              <a:fillRect/>
            </a:stretch>
          </p:blipFill>
          <p:spPr>
            <a:xfrm>
              <a:off x="31412" y="10376647"/>
              <a:ext cx="2230298" cy="921437"/>
            </a:xfrm>
            <a:prstGeom prst="rect">
              <a:avLst/>
            </a:prstGeom>
          </p:spPr>
        </p:pic>
        <p:sp>
          <p:nvSpPr>
            <p:cNvPr id="12" name="object 12"/>
            <p:cNvSpPr/>
            <p:nvPr/>
          </p:nvSpPr>
          <p:spPr>
            <a:xfrm>
              <a:off x="94237" y="10439472"/>
              <a:ext cx="2021205" cy="712470"/>
            </a:xfrm>
            <a:custGeom>
              <a:avLst/>
              <a:gdLst/>
              <a:ahLst/>
              <a:cxnLst/>
              <a:rect l="l" t="t" r="r" b="b"/>
              <a:pathLst>
                <a:path w="2021205" h="712470">
                  <a:moveTo>
                    <a:pt x="1863817" y="0"/>
                  </a:moveTo>
                  <a:lnTo>
                    <a:pt x="157063" y="0"/>
                  </a:lnTo>
                  <a:lnTo>
                    <a:pt x="107420" y="8007"/>
                  </a:lnTo>
                  <a:lnTo>
                    <a:pt x="64304" y="30304"/>
                  </a:lnTo>
                  <a:lnTo>
                    <a:pt x="30304" y="64304"/>
                  </a:lnTo>
                  <a:lnTo>
                    <a:pt x="8007" y="107420"/>
                  </a:lnTo>
                  <a:lnTo>
                    <a:pt x="0" y="157063"/>
                  </a:lnTo>
                  <a:lnTo>
                    <a:pt x="0" y="554956"/>
                  </a:lnTo>
                  <a:lnTo>
                    <a:pt x="8007" y="604599"/>
                  </a:lnTo>
                  <a:lnTo>
                    <a:pt x="30304" y="647715"/>
                  </a:lnTo>
                  <a:lnTo>
                    <a:pt x="64304" y="681715"/>
                  </a:lnTo>
                  <a:lnTo>
                    <a:pt x="107420" y="704012"/>
                  </a:lnTo>
                  <a:lnTo>
                    <a:pt x="157063" y="712020"/>
                  </a:lnTo>
                  <a:lnTo>
                    <a:pt x="1863817" y="712020"/>
                  </a:lnTo>
                  <a:lnTo>
                    <a:pt x="1913460" y="704012"/>
                  </a:lnTo>
                  <a:lnTo>
                    <a:pt x="1956575" y="681715"/>
                  </a:lnTo>
                  <a:lnTo>
                    <a:pt x="1990575" y="647715"/>
                  </a:lnTo>
                  <a:lnTo>
                    <a:pt x="2012873" y="604599"/>
                  </a:lnTo>
                  <a:lnTo>
                    <a:pt x="2020880" y="554956"/>
                  </a:lnTo>
                  <a:lnTo>
                    <a:pt x="2020880" y="157063"/>
                  </a:lnTo>
                  <a:lnTo>
                    <a:pt x="2012873" y="107420"/>
                  </a:lnTo>
                  <a:lnTo>
                    <a:pt x="1990575" y="64304"/>
                  </a:lnTo>
                  <a:lnTo>
                    <a:pt x="1956575" y="30304"/>
                  </a:lnTo>
                  <a:lnTo>
                    <a:pt x="1913460" y="8007"/>
                  </a:lnTo>
                  <a:lnTo>
                    <a:pt x="1863817" y="0"/>
                  </a:lnTo>
                  <a:close/>
                </a:path>
              </a:pathLst>
            </a:custGeom>
            <a:solidFill>
              <a:srgbClr val="538BC9"/>
            </a:solidFill>
          </p:spPr>
          <p:txBody>
            <a:bodyPr wrap="square" lIns="0" tIns="0" rIns="0" bIns="0" rtlCol="0"/>
            <a:lstStyle/>
            <a:p>
              <a:endParaRPr/>
            </a:p>
          </p:txBody>
        </p:sp>
      </p:grpSp>
      <p:pic>
        <p:nvPicPr>
          <p:cNvPr id="13" name="object 13"/>
          <p:cNvPicPr/>
          <p:nvPr/>
        </p:nvPicPr>
        <p:blipFill>
          <a:blip r:embed="rId8" cstate="print"/>
          <a:stretch>
            <a:fillRect/>
          </a:stretch>
        </p:blipFill>
        <p:spPr>
          <a:xfrm>
            <a:off x="8931664" y="11057255"/>
            <a:ext cx="2240769" cy="251301"/>
          </a:xfrm>
          <a:prstGeom prst="rect">
            <a:avLst/>
          </a:prstGeom>
        </p:spPr>
      </p:pic>
      <p:sp>
        <p:nvSpPr>
          <p:cNvPr id="14" name="object 14"/>
          <p:cNvSpPr/>
          <p:nvPr/>
        </p:nvSpPr>
        <p:spPr>
          <a:xfrm>
            <a:off x="0" y="616540"/>
            <a:ext cx="20104100" cy="31750"/>
          </a:xfrm>
          <a:custGeom>
            <a:avLst/>
            <a:gdLst/>
            <a:ahLst/>
            <a:cxnLst/>
            <a:rect l="l" t="t" r="r" b="b"/>
            <a:pathLst>
              <a:path w="20104100" h="31750">
                <a:moveTo>
                  <a:pt x="0" y="31412"/>
                </a:moveTo>
                <a:lnTo>
                  <a:pt x="0" y="0"/>
                </a:lnTo>
                <a:lnTo>
                  <a:pt x="20104099" y="0"/>
                </a:lnTo>
                <a:lnTo>
                  <a:pt x="20104099" y="31412"/>
                </a:lnTo>
                <a:lnTo>
                  <a:pt x="0" y="31412"/>
                </a:lnTo>
                <a:close/>
              </a:path>
            </a:pathLst>
          </a:custGeom>
          <a:solidFill>
            <a:srgbClr val="F6DDB4"/>
          </a:solidFill>
        </p:spPr>
        <p:txBody>
          <a:bodyPr wrap="square" lIns="0" tIns="0" rIns="0" bIns="0" rtlCol="0"/>
          <a:lstStyle/>
          <a:p>
            <a:endParaRPr/>
          </a:p>
        </p:txBody>
      </p:sp>
      <p:sp>
        <p:nvSpPr>
          <p:cNvPr id="15" name="object 15"/>
          <p:cNvSpPr/>
          <p:nvPr/>
        </p:nvSpPr>
        <p:spPr>
          <a:xfrm>
            <a:off x="0" y="10255791"/>
            <a:ext cx="20104100" cy="31750"/>
          </a:xfrm>
          <a:custGeom>
            <a:avLst/>
            <a:gdLst/>
            <a:ahLst/>
            <a:cxnLst/>
            <a:rect l="l" t="t" r="r" b="b"/>
            <a:pathLst>
              <a:path w="20104100" h="31750">
                <a:moveTo>
                  <a:pt x="0" y="31412"/>
                </a:moveTo>
                <a:lnTo>
                  <a:pt x="0" y="0"/>
                </a:lnTo>
                <a:lnTo>
                  <a:pt x="20104099" y="0"/>
                </a:lnTo>
                <a:lnTo>
                  <a:pt x="20104099" y="31412"/>
                </a:lnTo>
                <a:lnTo>
                  <a:pt x="0" y="31412"/>
                </a:lnTo>
                <a:close/>
              </a:path>
            </a:pathLst>
          </a:custGeom>
          <a:solidFill>
            <a:srgbClr val="F6DDB4"/>
          </a:solidFill>
        </p:spPr>
        <p:txBody>
          <a:bodyPr wrap="square" lIns="0" tIns="0" rIns="0" bIns="0" rtlCol="0"/>
          <a:lstStyle/>
          <a:p>
            <a:endParaRPr/>
          </a:p>
        </p:txBody>
      </p:sp>
      <p:sp>
        <p:nvSpPr>
          <p:cNvPr id="16" name="object 16"/>
          <p:cNvSpPr txBox="1"/>
          <p:nvPr/>
        </p:nvSpPr>
        <p:spPr>
          <a:xfrm>
            <a:off x="493890" y="10543506"/>
            <a:ext cx="1221740" cy="510540"/>
          </a:xfrm>
          <a:prstGeom prst="rect">
            <a:avLst/>
          </a:prstGeom>
        </p:spPr>
        <p:txBody>
          <a:bodyPr vert="horz" wrap="square" lIns="0" tIns="0" rIns="0" bIns="0" rtlCol="0">
            <a:spAutoFit/>
          </a:bodyPr>
          <a:lstStyle/>
          <a:p>
            <a:pPr marL="12700">
              <a:lnSpc>
                <a:spcPts val="3879"/>
              </a:lnSpc>
            </a:pPr>
            <a:r>
              <a:rPr sz="3300" spc="40" dirty="0">
                <a:solidFill>
                  <a:srgbClr val="FFFFFF"/>
                </a:solidFill>
                <a:latin typeface="Arial MT"/>
                <a:cs typeface="Arial MT"/>
                <a:hlinkClick r:id="rId9" action="ppaction://hlinksldjump"/>
              </a:rPr>
              <a:t>B</a:t>
            </a:r>
            <a:r>
              <a:rPr sz="3300" spc="85" dirty="0">
                <a:solidFill>
                  <a:srgbClr val="FFFFFF"/>
                </a:solidFill>
                <a:latin typeface="Arial MT"/>
                <a:cs typeface="Arial MT"/>
                <a:hlinkClick r:id="rId9" action="ppaction://hlinksldjump"/>
              </a:rPr>
              <a:t>A</a:t>
            </a:r>
            <a:r>
              <a:rPr sz="3300" spc="50" dirty="0">
                <a:solidFill>
                  <a:srgbClr val="FFFFFF"/>
                </a:solidFill>
                <a:latin typeface="Arial MT"/>
                <a:cs typeface="Arial MT"/>
                <a:hlinkClick r:id="rId9" action="ppaction://hlinksldjump"/>
              </a:rPr>
              <a:t>C</a:t>
            </a:r>
            <a:r>
              <a:rPr sz="3300" spc="240" dirty="0">
                <a:solidFill>
                  <a:srgbClr val="FFFFFF"/>
                </a:solidFill>
                <a:latin typeface="Arial MT"/>
                <a:cs typeface="Arial MT"/>
                <a:hlinkClick r:id="rId9" action="ppaction://hlinksldjump"/>
              </a:rPr>
              <a:t>K</a:t>
            </a:r>
            <a:endParaRPr sz="3300">
              <a:latin typeface="Arial MT"/>
              <a:cs typeface="Arial MT"/>
            </a:endParaRPr>
          </a:p>
        </p:txBody>
      </p:sp>
      <p:sp>
        <p:nvSpPr>
          <p:cNvPr id="17" name="object 17"/>
          <p:cNvSpPr txBox="1"/>
          <p:nvPr/>
        </p:nvSpPr>
        <p:spPr>
          <a:xfrm>
            <a:off x="18409617" y="10543506"/>
            <a:ext cx="1138555" cy="510540"/>
          </a:xfrm>
          <a:prstGeom prst="rect">
            <a:avLst/>
          </a:prstGeom>
        </p:spPr>
        <p:txBody>
          <a:bodyPr vert="horz" wrap="square" lIns="0" tIns="0" rIns="0" bIns="0" rtlCol="0">
            <a:spAutoFit/>
          </a:bodyPr>
          <a:lstStyle/>
          <a:p>
            <a:pPr marL="12700">
              <a:lnSpc>
                <a:spcPts val="3879"/>
              </a:lnSpc>
            </a:pPr>
            <a:r>
              <a:rPr sz="3300" spc="-15" dirty="0">
                <a:solidFill>
                  <a:srgbClr val="FFFFFF"/>
                </a:solidFill>
                <a:latin typeface="Arial MT"/>
                <a:cs typeface="Arial MT"/>
                <a:hlinkClick r:id="rId10" action="ppaction://hlinksldjump"/>
              </a:rPr>
              <a:t>NEXT</a:t>
            </a:r>
            <a:endParaRPr sz="3300">
              <a:latin typeface="Arial MT"/>
              <a:cs typeface="Arial MT"/>
            </a:endParaRPr>
          </a:p>
        </p:txBody>
      </p:sp>
      <p:sp>
        <p:nvSpPr>
          <p:cNvPr id="18" name="object 18"/>
          <p:cNvSpPr txBox="1"/>
          <p:nvPr/>
        </p:nvSpPr>
        <p:spPr>
          <a:xfrm>
            <a:off x="8915724" y="10991463"/>
            <a:ext cx="2266950" cy="316230"/>
          </a:xfrm>
          <a:prstGeom prst="rect">
            <a:avLst/>
          </a:prstGeom>
        </p:spPr>
        <p:txBody>
          <a:bodyPr vert="horz" wrap="square" lIns="0" tIns="2540" rIns="0" bIns="0" rtlCol="0">
            <a:spAutoFit/>
          </a:bodyPr>
          <a:lstStyle/>
          <a:p>
            <a:pPr marL="12700">
              <a:lnSpc>
                <a:spcPct val="100000"/>
              </a:lnSpc>
              <a:spcBef>
                <a:spcPts val="20"/>
              </a:spcBef>
            </a:pPr>
            <a:r>
              <a:rPr sz="1950" spc="110" dirty="0">
                <a:solidFill>
                  <a:srgbClr val="9C3A2E"/>
                </a:solidFill>
                <a:latin typeface="Arial MT"/>
                <a:cs typeface="Arial MT"/>
                <a:hlinkClick r:id="rId11"/>
              </a:rPr>
              <a:t>www.planbee.com</a:t>
            </a:r>
            <a:endParaRPr sz="1950">
              <a:latin typeface="Arial MT"/>
              <a:cs typeface="Arial MT"/>
            </a:endParaRPr>
          </a:p>
        </p:txBody>
      </p:sp>
      <p:sp>
        <p:nvSpPr>
          <p:cNvPr id="19" name="TextBox 18">
            <a:extLst>
              <a:ext uri="{FF2B5EF4-FFF2-40B4-BE49-F238E27FC236}">
                <a16:creationId xmlns:a16="http://schemas.microsoft.com/office/drawing/2014/main" id="{9F107DC9-3F0A-473E-B3C9-96C107564867}"/>
              </a:ext>
            </a:extLst>
          </p:cNvPr>
          <p:cNvSpPr txBox="1"/>
          <p:nvPr/>
        </p:nvSpPr>
        <p:spPr>
          <a:xfrm>
            <a:off x="10579099" y="764188"/>
            <a:ext cx="9525000" cy="1754326"/>
          </a:xfrm>
          <a:prstGeom prst="rect">
            <a:avLst/>
          </a:prstGeom>
          <a:noFill/>
        </p:spPr>
        <p:txBody>
          <a:bodyPr wrap="square" rtlCol="0">
            <a:spAutoFit/>
          </a:bodyPr>
          <a:lstStyle/>
          <a:p>
            <a:r>
              <a:rPr lang="en-GB" sz="3600" b="1" dirty="0">
                <a:solidFill>
                  <a:schemeClr val="bg1"/>
                </a:solidFill>
              </a:rPr>
              <a:t>What do you think it is? Why?</a:t>
            </a:r>
          </a:p>
          <a:p>
            <a:r>
              <a:rPr lang="en-GB" sz="3600" b="1" dirty="0">
                <a:solidFill>
                  <a:schemeClr val="bg1"/>
                </a:solidFill>
              </a:rPr>
              <a:t>How do you think the Conquistadors reacted when they saw this for the first time? </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0" y="0"/>
            <a:ext cx="20104099" cy="11308556"/>
          </a:xfrm>
          <a:prstGeom prst="rect">
            <a:avLst/>
          </a:prstGeom>
        </p:spPr>
      </p:pic>
      <p:grpSp>
        <p:nvGrpSpPr>
          <p:cNvPr id="3" name="object 3"/>
          <p:cNvGrpSpPr/>
          <p:nvPr/>
        </p:nvGrpSpPr>
        <p:grpSpPr>
          <a:xfrm>
            <a:off x="0" y="10219583"/>
            <a:ext cx="20104100" cy="1089025"/>
            <a:chOff x="0" y="10219583"/>
            <a:chExt cx="20104100" cy="1089025"/>
          </a:xfrm>
        </p:grpSpPr>
        <p:pic>
          <p:nvPicPr>
            <p:cNvPr id="4" name="object 4"/>
            <p:cNvPicPr/>
            <p:nvPr/>
          </p:nvPicPr>
          <p:blipFill>
            <a:blip r:embed="rId3" cstate="print"/>
            <a:stretch>
              <a:fillRect/>
            </a:stretch>
          </p:blipFill>
          <p:spPr>
            <a:xfrm>
              <a:off x="0" y="10219583"/>
              <a:ext cx="20104100" cy="1088972"/>
            </a:xfrm>
            <a:prstGeom prst="rect">
              <a:avLst/>
            </a:prstGeom>
          </p:spPr>
        </p:pic>
        <p:pic>
          <p:nvPicPr>
            <p:cNvPr id="5" name="object 5"/>
            <p:cNvPicPr/>
            <p:nvPr/>
          </p:nvPicPr>
          <p:blipFill>
            <a:blip r:embed="rId4" cstate="print"/>
            <a:stretch>
              <a:fillRect/>
            </a:stretch>
          </p:blipFill>
          <p:spPr>
            <a:xfrm>
              <a:off x="0" y="10282409"/>
              <a:ext cx="20104099" cy="1026146"/>
            </a:xfrm>
            <a:prstGeom prst="rect">
              <a:avLst/>
            </a:prstGeom>
          </p:spPr>
        </p:pic>
      </p:grpSp>
      <p:pic>
        <p:nvPicPr>
          <p:cNvPr id="6" name="object 6"/>
          <p:cNvPicPr/>
          <p:nvPr/>
        </p:nvPicPr>
        <p:blipFill>
          <a:blip r:embed="rId5" cstate="print"/>
          <a:stretch>
            <a:fillRect/>
          </a:stretch>
        </p:blipFill>
        <p:spPr>
          <a:xfrm>
            <a:off x="0" y="0"/>
            <a:ext cx="20104099" cy="617782"/>
          </a:xfrm>
          <a:prstGeom prst="rect">
            <a:avLst/>
          </a:prstGeom>
        </p:spPr>
      </p:pic>
      <p:grpSp>
        <p:nvGrpSpPr>
          <p:cNvPr id="7" name="object 7"/>
          <p:cNvGrpSpPr/>
          <p:nvPr/>
        </p:nvGrpSpPr>
        <p:grpSpPr>
          <a:xfrm>
            <a:off x="17905214" y="10376647"/>
            <a:ext cx="2199005" cy="922019"/>
            <a:chOff x="17905214" y="10376647"/>
            <a:chExt cx="2199005" cy="922019"/>
          </a:xfrm>
        </p:grpSpPr>
        <p:pic>
          <p:nvPicPr>
            <p:cNvPr id="8" name="object 8"/>
            <p:cNvPicPr/>
            <p:nvPr/>
          </p:nvPicPr>
          <p:blipFill>
            <a:blip r:embed="rId6" cstate="print"/>
            <a:stretch>
              <a:fillRect/>
            </a:stretch>
          </p:blipFill>
          <p:spPr>
            <a:xfrm>
              <a:off x="17905214" y="10376647"/>
              <a:ext cx="2198885" cy="921437"/>
            </a:xfrm>
            <a:prstGeom prst="rect">
              <a:avLst/>
            </a:prstGeom>
          </p:spPr>
        </p:pic>
        <p:sp>
          <p:nvSpPr>
            <p:cNvPr id="9" name="object 9"/>
            <p:cNvSpPr/>
            <p:nvPr/>
          </p:nvSpPr>
          <p:spPr>
            <a:xfrm>
              <a:off x="17968039" y="10439472"/>
              <a:ext cx="2021205" cy="712470"/>
            </a:xfrm>
            <a:custGeom>
              <a:avLst/>
              <a:gdLst/>
              <a:ahLst/>
              <a:cxnLst/>
              <a:rect l="l" t="t" r="r" b="b"/>
              <a:pathLst>
                <a:path w="2021205" h="712470">
                  <a:moveTo>
                    <a:pt x="1863817" y="0"/>
                  </a:moveTo>
                  <a:lnTo>
                    <a:pt x="157063" y="0"/>
                  </a:lnTo>
                  <a:lnTo>
                    <a:pt x="107420" y="8007"/>
                  </a:lnTo>
                  <a:lnTo>
                    <a:pt x="64304" y="30304"/>
                  </a:lnTo>
                  <a:lnTo>
                    <a:pt x="30304" y="64304"/>
                  </a:lnTo>
                  <a:lnTo>
                    <a:pt x="8007" y="107420"/>
                  </a:lnTo>
                  <a:lnTo>
                    <a:pt x="0" y="157063"/>
                  </a:lnTo>
                  <a:lnTo>
                    <a:pt x="0" y="554956"/>
                  </a:lnTo>
                  <a:lnTo>
                    <a:pt x="8007" y="604599"/>
                  </a:lnTo>
                  <a:lnTo>
                    <a:pt x="30304" y="647715"/>
                  </a:lnTo>
                  <a:lnTo>
                    <a:pt x="64304" y="681715"/>
                  </a:lnTo>
                  <a:lnTo>
                    <a:pt x="107420" y="704012"/>
                  </a:lnTo>
                  <a:lnTo>
                    <a:pt x="157063" y="712020"/>
                  </a:lnTo>
                  <a:lnTo>
                    <a:pt x="1863817" y="712020"/>
                  </a:lnTo>
                  <a:lnTo>
                    <a:pt x="1913460" y="704012"/>
                  </a:lnTo>
                  <a:lnTo>
                    <a:pt x="1956575" y="681715"/>
                  </a:lnTo>
                  <a:lnTo>
                    <a:pt x="1990575" y="647715"/>
                  </a:lnTo>
                  <a:lnTo>
                    <a:pt x="2012873" y="604599"/>
                  </a:lnTo>
                  <a:lnTo>
                    <a:pt x="2020880" y="554956"/>
                  </a:lnTo>
                  <a:lnTo>
                    <a:pt x="2020880" y="157063"/>
                  </a:lnTo>
                  <a:lnTo>
                    <a:pt x="2012873" y="107420"/>
                  </a:lnTo>
                  <a:lnTo>
                    <a:pt x="1990575" y="64304"/>
                  </a:lnTo>
                  <a:lnTo>
                    <a:pt x="1956575" y="30304"/>
                  </a:lnTo>
                  <a:lnTo>
                    <a:pt x="1913460" y="8007"/>
                  </a:lnTo>
                  <a:lnTo>
                    <a:pt x="1863817" y="0"/>
                  </a:lnTo>
                  <a:close/>
                </a:path>
              </a:pathLst>
            </a:custGeom>
            <a:solidFill>
              <a:srgbClr val="538BC9"/>
            </a:solidFill>
          </p:spPr>
          <p:txBody>
            <a:bodyPr wrap="square" lIns="0" tIns="0" rIns="0" bIns="0" rtlCol="0"/>
            <a:lstStyle/>
            <a:p>
              <a:endParaRPr/>
            </a:p>
          </p:txBody>
        </p:sp>
      </p:grpSp>
      <p:grpSp>
        <p:nvGrpSpPr>
          <p:cNvPr id="10" name="object 10"/>
          <p:cNvGrpSpPr/>
          <p:nvPr/>
        </p:nvGrpSpPr>
        <p:grpSpPr>
          <a:xfrm>
            <a:off x="31412" y="10376647"/>
            <a:ext cx="2230755" cy="922019"/>
            <a:chOff x="31412" y="10376647"/>
            <a:chExt cx="2230755" cy="922019"/>
          </a:xfrm>
        </p:grpSpPr>
        <p:pic>
          <p:nvPicPr>
            <p:cNvPr id="11" name="object 11"/>
            <p:cNvPicPr/>
            <p:nvPr/>
          </p:nvPicPr>
          <p:blipFill>
            <a:blip r:embed="rId7" cstate="print"/>
            <a:stretch>
              <a:fillRect/>
            </a:stretch>
          </p:blipFill>
          <p:spPr>
            <a:xfrm>
              <a:off x="31412" y="10376647"/>
              <a:ext cx="2230298" cy="921437"/>
            </a:xfrm>
            <a:prstGeom prst="rect">
              <a:avLst/>
            </a:prstGeom>
          </p:spPr>
        </p:pic>
        <p:sp>
          <p:nvSpPr>
            <p:cNvPr id="12" name="object 12"/>
            <p:cNvSpPr/>
            <p:nvPr/>
          </p:nvSpPr>
          <p:spPr>
            <a:xfrm>
              <a:off x="94237" y="10439472"/>
              <a:ext cx="2021205" cy="712470"/>
            </a:xfrm>
            <a:custGeom>
              <a:avLst/>
              <a:gdLst/>
              <a:ahLst/>
              <a:cxnLst/>
              <a:rect l="l" t="t" r="r" b="b"/>
              <a:pathLst>
                <a:path w="2021205" h="712470">
                  <a:moveTo>
                    <a:pt x="1863817" y="0"/>
                  </a:moveTo>
                  <a:lnTo>
                    <a:pt x="157063" y="0"/>
                  </a:lnTo>
                  <a:lnTo>
                    <a:pt x="107420" y="8007"/>
                  </a:lnTo>
                  <a:lnTo>
                    <a:pt x="64304" y="30304"/>
                  </a:lnTo>
                  <a:lnTo>
                    <a:pt x="30304" y="64304"/>
                  </a:lnTo>
                  <a:lnTo>
                    <a:pt x="8007" y="107420"/>
                  </a:lnTo>
                  <a:lnTo>
                    <a:pt x="0" y="157063"/>
                  </a:lnTo>
                  <a:lnTo>
                    <a:pt x="0" y="554956"/>
                  </a:lnTo>
                  <a:lnTo>
                    <a:pt x="8007" y="604599"/>
                  </a:lnTo>
                  <a:lnTo>
                    <a:pt x="30304" y="647715"/>
                  </a:lnTo>
                  <a:lnTo>
                    <a:pt x="64304" y="681715"/>
                  </a:lnTo>
                  <a:lnTo>
                    <a:pt x="107420" y="704012"/>
                  </a:lnTo>
                  <a:lnTo>
                    <a:pt x="157063" y="712020"/>
                  </a:lnTo>
                  <a:lnTo>
                    <a:pt x="1863817" y="712020"/>
                  </a:lnTo>
                  <a:lnTo>
                    <a:pt x="1913460" y="704012"/>
                  </a:lnTo>
                  <a:lnTo>
                    <a:pt x="1956575" y="681715"/>
                  </a:lnTo>
                  <a:lnTo>
                    <a:pt x="1990575" y="647715"/>
                  </a:lnTo>
                  <a:lnTo>
                    <a:pt x="2012873" y="604599"/>
                  </a:lnTo>
                  <a:lnTo>
                    <a:pt x="2020880" y="554956"/>
                  </a:lnTo>
                  <a:lnTo>
                    <a:pt x="2020880" y="157063"/>
                  </a:lnTo>
                  <a:lnTo>
                    <a:pt x="2012873" y="107420"/>
                  </a:lnTo>
                  <a:lnTo>
                    <a:pt x="1990575" y="64304"/>
                  </a:lnTo>
                  <a:lnTo>
                    <a:pt x="1956575" y="30304"/>
                  </a:lnTo>
                  <a:lnTo>
                    <a:pt x="1913460" y="8007"/>
                  </a:lnTo>
                  <a:lnTo>
                    <a:pt x="1863817" y="0"/>
                  </a:lnTo>
                  <a:close/>
                </a:path>
              </a:pathLst>
            </a:custGeom>
            <a:solidFill>
              <a:srgbClr val="538BC9"/>
            </a:solidFill>
          </p:spPr>
          <p:txBody>
            <a:bodyPr wrap="square" lIns="0" tIns="0" rIns="0" bIns="0" rtlCol="0"/>
            <a:lstStyle/>
            <a:p>
              <a:endParaRPr/>
            </a:p>
          </p:txBody>
        </p:sp>
      </p:grpSp>
      <p:pic>
        <p:nvPicPr>
          <p:cNvPr id="13" name="object 13"/>
          <p:cNvPicPr/>
          <p:nvPr/>
        </p:nvPicPr>
        <p:blipFill>
          <a:blip r:embed="rId8" cstate="print"/>
          <a:stretch>
            <a:fillRect/>
          </a:stretch>
        </p:blipFill>
        <p:spPr>
          <a:xfrm>
            <a:off x="8931664" y="11057255"/>
            <a:ext cx="2240769" cy="251301"/>
          </a:xfrm>
          <a:prstGeom prst="rect">
            <a:avLst/>
          </a:prstGeom>
        </p:spPr>
      </p:pic>
      <p:sp>
        <p:nvSpPr>
          <p:cNvPr id="14" name="object 14"/>
          <p:cNvSpPr/>
          <p:nvPr/>
        </p:nvSpPr>
        <p:spPr>
          <a:xfrm>
            <a:off x="0" y="616540"/>
            <a:ext cx="20104100" cy="31750"/>
          </a:xfrm>
          <a:custGeom>
            <a:avLst/>
            <a:gdLst/>
            <a:ahLst/>
            <a:cxnLst/>
            <a:rect l="l" t="t" r="r" b="b"/>
            <a:pathLst>
              <a:path w="20104100" h="31750">
                <a:moveTo>
                  <a:pt x="0" y="31412"/>
                </a:moveTo>
                <a:lnTo>
                  <a:pt x="0" y="0"/>
                </a:lnTo>
                <a:lnTo>
                  <a:pt x="20104099" y="0"/>
                </a:lnTo>
                <a:lnTo>
                  <a:pt x="20104099" y="31412"/>
                </a:lnTo>
                <a:lnTo>
                  <a:pt x="0" y="31412"/>
                </a:lnTo>
                <a:close/>
              </a:path>
            </a:pathLst>
          </a:custGeom>
          <a:solidFill>
            <a:srgbClr val="F6DDB4"/>
          </a:solidFill>
        </p:spPr>
        <p:txBody>
          <a:bodyPr wrap="square" lIns="0" tIns="0" rIns="0" bIns="0" rtlCol="0"/>
          <a:lstStyle/>
          <a:p>
            <a:endParaRPr/>
          </a:p>
        </p:txBody>
      </p:sp>
      <p:sp>
        <p:nvSpPr>
          <p:cNvPr id="15" name="object 15"/>
          <p:cNvSpPr/>
          <p:nvPr/>
        </p:nvSpPr>
        <p:spPr>
          <a:xfrm>
            <a:off x="0" y="10255791"/>
            <a:ext cx="20104100" cy="31750"/>
          </a:xfrm>
          <a:custGeom>
            <a:avLst/>
            <a:gdLst/>
            <a:ahLst/>
            <a:cxnLst/>
            <a:rect l="l" t="t" r="r" b="b"/>
            <a:pathLst>
              <a:path w="20104100" h="31750">
                <a:moveTo>
                  <a:pt x="0" y="31412"/>
                </a:moveTo>
                <a:lnTo>
                  <a:pt x="0" y="0"/>
                </a:lnTo>
                <a:lnTo>
                  <a:pt x="20104099" y="0"/>
                </a:lnTo>
                <a:lnTo>
                  <a:pt x="20104099" y="31412"/>
                </a:lnTo>
                <a:lnTo>
                  <a:pt x="0" y="31412"/>
                </a:lnTo>
                <a:close/>
              </a:path>
            </a:pathLst>
          </a:custGeom>
          <a:solidFill>
            <a:srgbClr val="F6DDB4"/>
          </a:solidFill>
        </p:spPr>
        <p:txBody>
          <a:bodyPr wrap="square" lIns="0" tIns="0" rIns="0" bIns="0" rtlCol="0"/>
          <a:lstStyle/>
          <a:p>
            <a:endParaRPr/>
          </a:p>
        </p:txBody>
      </p:sp>
      <p:sp>
        <p:nvSpPr>
          <p:cNvPr id="16" name="object 16"/>
          <p:cNvSpPr txBox="1"/>
          <p:nvPr/>
        </p:nvSpPr>
        <p:spPr>
          <a:xfrm>
            <a:off x="493890" y="10543506"/>
            <a:ext cx="1221740" cy="510540"/>
          </a:xfrm>
          <a:prstGeom prst="rect">
            <a:avLst/>
          </a:prstGeom>
        </p:spPr>
        <p:txBody>
          <a:bodyPr vert="horz" wrap="square" lIns="0" tIns="0" rIns="0" bIns="0" rtlCol="0">
            <a:spAutoFit/>
          </a:bodyPr>
          <a:lstStyle/>
          <a:p>
            <a:pPr marL="12700">
              <a:lnSpc>
                <a:spcPts val="3879"/>
              </a:lnSpc>
            </a:pPr>
            <a:r>
              <a:rPr sz="3300" spc="40" dirty="0">
                <a:solidFill>
                  <a:srgbClr val="FFFFFF"/>
                </a:solidFill>
                <a:latin typeface="Arial MT"/>
                <a:cs typeface="Arial MT"/>
                <a:hlinkClick r:id="rId9" action="ppaction://hlinksldjump"/>
              </a:rPr>
              <a:t>B</a:t>
            </a:r>
            <a:r>
              <a:rPr sz="3300" spc="85" dirty="0">
                <a:solidFill>
                  <a:srgbClr val="FFFFFF"/>
                </a:solidFill>
                <a:latin typeface="Arial MT"/>
                <a:cs typeface="Arial MT"/>
                <a:hlinkClick r:id="rId9" action="ppaction://hlinksldjump"/>
              </a:rPr>
              <a:t>A</a:t>
            </a:r>
            <a:r>
              <a:rPr sz="3300" spc="50" dirty="0">
                <a:solidFill>
                  <a:srgbClr val="FFFFFF"/>
                </a:solidFill>
                <a:latin typeface="Arial MT"/>
                <a:cs typeface="Arial MT"/>
                <a:hlinkClick r:id="rId9" action="ppaction://hlinksldjump"/>
              </a:rPr>
              <a:t>C</a:t>
            </a:r>
            <a:r>
              <a:rPr sz="3300" spc="240" dirty="0">
                <a:solidFill>
                  <a:srgbClr val="FFFFFF"/>
                </a:solidFill>
                <a:latin typeface="Arial MT"/>
                <a:cs typeface="Arial MT"/>
                <a:hlinkClick r:id="rId9" action="ppaction://hlinksldjump"/>
              </a:rPr>
              <a:t>K</a:t>
            </a:r>
            <a:endParaRPr sz="3300">
              <a:latin typeface="Arial MT"/>
              <a:cs typeface="Arial MT"/>
            </a:endParaRPr>
          </a:p>
        </p:txBody>
      </p:sp>
      <p:sp>
        <p:nvSpPr>
          <p:cNvPr id="17" name="object 17"/>
          <p:cNvSpPr txBox="1"/>
          <p:nvPr/>
        </p:nvSpPr>
        <p:spPr>
          <a:xfrm>
            <a:off x="18409617" y="10543506"/>
            <a:ext cx="1138555" cy="510540"/>
          </a:xfrm>
          <a:prstGeom prst="rect">
            <a:avLst/>
          </a:prstGeom>
        </p:spPr>
        <p:txBody>
          <a:bodyPr vert="horz" wrap="square" lIns="0" tIns="0" rIns="0" bIns="0" rtlCol="0">
            <a:spAutoFit/>
          </a:bodyPr>
          <a:lstStyle/>
          <a:p>
            <a:pPr marL="12700">
              <a:lnSpc>
                <a:spcPts val="3879"/>
              </a:lnSpc>
            </a:pPr>
            <a:r>
              <a:rPr sz="3300" spc="-15" dirty="0">
                <a:solidFill>
                  <a:srgbClr val="FFFFFF"/>
                </a:solidFill>
                <a:latin typeface="Arial MT"/>
                <a:cs typeface="Arial MT"/>
                <a:hlinkClick r:id="rId10" action="ppaction://hlinksldjump"/>
              </a:rPr>
              <a:t>NEXT</a:t>
            </a:r>
            <a:endParaRPr sz="3300">
              <a:latin typeface="Arial MT"/>
              <a:cs typeface="Arial MT"/>
            </a:endParaRPr>
          </a:p>
        </p:txBody>
      </p:sp>
      <p:sp>
        <p:nvSpPr>
          <p:cNvPr id="18" name="object 18"/>
          <p:cNvSpPr txBox="1"/>
          <p:nvPr/>
        </p:nvSpPr>
        <p:spPr>
          <a:xfrm>
            <a:off x="8915724" y="10991463"/>
            <a:ext cx="2266950" cy="316230"/>
          </a:xfrm>
          <a:prstGeom prst="rect">
            <a:avLst/>
          </a:prstGeom>
        </p:spPr>
        <p:txBody>
          <a:bodyPr vert="horz" wrap="square" lIns="0" tIns="2540" rIns="0" bIns="0" rtlCol="0">
            <a:spAutoFit/>
          </a:bodyPr>
          <a:lstStyle/>
          <a:p>
            <a:pPr marL="12700">
              <a:lnSpc>
                <a:spcPct val="100000"/>
              </a:lnSpc>
              <a:spcBef>
                <a:spcPts val="20"/>
              </a:spcBef>
            </a:pPr>
            <a:r>
              <a:rPr sz="1950" spc="110" dirty="0">
                <a:solidFill>
                  <a:srgbClr val="9C3A2E"/>
                </a:solidFill>
                <a:latin typeface="Arial MT"/>
                <a:cs typeface="Arial MT"/>
                <a:hlinkClick r:id="rId11"/>
              </a:rPr>
              <a:t>www.planbee.com</a:t>
            </a:r>
            <a:endParaRPr sz="1950">
              <a:latin typeface="Arial MT"/>
              <a:cs typeface="Arial MT"/>
            </a:endParaRPr>
          </a:p>
        </p:txBody>
      </p:sp>
      <p:sp>
        <p:nvSpPr>
          <p:cNvPr id="19" name="TextBox 18">
            <a:extLst>
              <a:ext uri="{FF2B5EF4-FFF2-40B4-BE49-F238E27FC236}">
                <a16:creationId xmlns:a16="http://schemas.microsoft.com/office/drawing/2014/main" id="{0C981DD2-53A5-4570-935D-388D369464D7}"/>
              </a:ext>
            </a:extLst>
          </p:cNvPr>
          <p:cNvSpPr txBox="1"/>
          <p:nvPr/>
        </p:nvSpPr>
        <p:spPr>
          <a:xfrm>
            <a:off x="1146561" y="1234322"/>
            <a:ext cx="7533889" cy="1754326"/>
          </a:xfrm>
          <a:prstGeom prst="rect">
            <a:avLst/>
          </a:prstGeom>
          <a:noFill/>
        </p:spPr>
        <p:txBody>
          <a:bodyPr wrap="square" rtlCol="0">
            <a:spAutoFit/>
          </a:bodyPr>
          <a:lstStyle/>
          <a:p>
            <a:r>
              <a:rPr lang="en-GB" sz="3600" b="1" dirty="0">
                <a:solidFill>
                  <a:schemeClr val="bg1"/>
                </a:solidFill>
              </a:rPr>
              <a:t>Describe what you can see?</a:t>
            </a:r>
          </a:p>
          <a:p>
            <a:r>
              <a:rPr lang="en-GB" sz="3600" b="1" dirty="0">
                <a:solidFill>
                  <a:schemeClr val="bg1"/>
                </a:solidFill>
              </a:rPr>
              <a:t>What would you think if you saw this in real life for the first time?</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0" y="0"/>
            <a:ext cx="20104099" cy="617782"/>
          </a:xfrm>
          <a:prstGeom prst="rect">
            <a:avLst/>
          </a:prstGeom>
        </p:spPr>
      </p:pic>
      <p:grpSp>
        <p:nvGrpSpPr>
          <p:cNvPr id="3" name="object 3"/>
          <p:cNvGrpSpPr/>
          <p:nvPr/>
        </p:nvGrpSpPr>
        <p:grpSpPr>
          <a:xfrm>
            <a:off x="17905214" y="10376647"/>
            <a:ext cx="2199005" cy="922019"/>
            <a:chOff x="17905214" y="10376647"/>
            <a:chExt cx="2199005" cy="922019"/>
          </a:xfrm>
        </p:grpSpPr>
        <p:pic>
          <p:nvPicPr>
            <p:cNvPr id="4" name="object 4"/>
            <p:cNvPicPr/>
            <p:nvPr/>
          </p:nvPicPr>
          <p:blipFill>
            <a:blip r:embed="rId3" cstate="print"/>
            <a:stretch>
              <a:fillRect/>
            </a:stretch>
          </p:blipFill>
          <p:spPr>
            <a:xfrm>
              <a:off x="17905214" y="10376647"/>
              <a:ext cx="2198885" cy="921437"/>
            </a:xfrm>
            <a:prstGeom prst="rect">
              <a:avLst/>
            </a:prstGeom>
          </p:spPr>
        </p:pic>
        <p:sp>
          <p:nvSpPr>
            <p:cNvPr id="5" name="object 5"/>
            <p:cNvSpPr/>
            <p:nvPr/>
          </p:nvSpPr>
          <p:spPr>
            <a:xfrm>
              <a:off x="17968039" y="10439472"/>
              <a:ext cx="2021205" cy="712470"/>
            </a:xfrm>
            <a:custGeom>
              <a:avLst/>
              <a:gdLst/>
              <a:ahLst/>
              <a:cxnLst/>
              <a:rect l="l" t="t" r="r" b="b"/>
              <a:pathLst>
                <a:path w="2021205" h="712470">
                  <a:moveTo>
                    <a:pt x="1863817" y="0"/>
                  </a:moveTo>
                  <a:lnTo>
                    <a:pt x="157063" y="0"/>
                  </a:lnTo>
                  <a:lnTo>
                    <a:pt x="107420" y="8007"/>
                  </a:lnTo>
                  <a:lnTo>
                    <a:pt x="64304" y="30304"/>
                  </a:lnTo>
                  <a:lnTo>
                    <a:pt x="30304" y="64304"/>
                  </a:lnTo>
                  <a:lnTo>
                    <a:pt x="8007" y="107420"/>
                  </a:lnTo>
                  <a:lnTo>
                    <a:pt x="0" y="157063"/>
                  </a:lnTo>
                  <a:lnTo>
                    <a:pt x="0" y="554956"/>
                  </a:lnTo>
                  <a:lnTo>
                    <a:pt x="8007" y="604599"/>
                  </a:lnTo>
                  <a:lnTo>
                    <a:pt x="30304" y="647715"/>
                  </a:lnTo>
                  <a:lnTo>
                    <a:pt x="64304" y="681715"/>
                  </a:lnTo>
                  <a:lnTo>
                    <a:pt x="107420" y="704012"/>
                  </a:lnTo>
                  <a:lnTo>
                    <a:pt x="157063" y="712020"/>
                  </a:lnTo>
                  <a:lnTo>
                    <a:pt x="1863817" y="712020"/>
                  </a:lnTo>
                  <a:lnTo>
                    <a:pt x="1913460" y="704012"/>
                  </a:lnTo>
                  <a:lnTo>
                    <a:pt x="1956575" y="681715"/>
                  </a:lnTo>
                  <a:lnTo>
                    <a:pt x="1990575" y="647715"/>
                  </a:lnTo>
                  <a:lnTo>
                    <a:pt x="2012873" y="604599"/>
                  </a:lnTo>
                  <a:lnTo>
                    <a:pt x="2020880" y="554956"/>
                  </a:lnTo>
                  <a:lnTo>
                    <a:pt x="2020880" y="157063"/>
                  </a:lnTo>
                  <a:lnTo>
                    <a:pt x="2012873" y="107420"/>
                  </a:lnTo>
                  <a:lnTo>
                    <a:pt x="1990575" y="64304"/>
                  </a:lnTo>
                  <a:lnTo>
                    <a:pt x="1956575" y="30304"/>
                  </a:lnTo>
                  <a:lnTo>
                    <a:pt x="1913460" y="8007"/>
                  </a:lnTo>
                  <a:lnTo>
                    <a:pt x="1863817" y="0"/>
                  </a:lnTo>
                  <a:close/>
                </a:path>
              </a:pathLst>
            </a:custGeom>
            <a:solidFill>
              <a:srgbClr val="538BC9"/>
            </a:solidFill>
          </p:spPr>
          <p:txBody>
            <a:bodyPr wrap="square" lIns="0" tIns="0" rIns="0" bIns="0" rtlCol="0"/>
            <a:lstStyle/>
            <a:p>
              <a:endParaRPr/>
            </a:p>
          </p:txBody>
        </p:sp>
      </p:grpSp>
      <p:grpSp>
        <p:nvGrpSpPr>
          <p:cNvPr id="6" name="object 6"/>
          <p:cNvGrpSpPr/>
          <p:nvPr/>
        </p:nvGrpSpPr>
        <p:grpSpPr>
          <a:xfrm>
            <a:off x="31412" y="10376647"/>
            <a:ext cx="2230755" cy="922019"/>
            <a:chOff x="31412" y="10376647"/>
            <a:chExt cx="2230755" cy="922019"/>
          </a:xfrm>
        </p:grpSpPr>
        <p:pic>
          <p:nvPicPr>
            <p:cNvPr id="7" name="object 7"/>
            <p:cNvPicPr/>
            <p:nvPr/>
          </p:nvPicPr>
          <p:blipFill>
            <a:blip r:embed="rId4" cstate="print"/>
            <a:stretch>
              <a:fillRect/>
            </a:stretch>
          </p:blipFill>
          <p:spPr>
            <a:xfrm>
              <a:off x="31412" y="10376647"/>
              <a:ext cx="2230298" cy="921437"/>
            </a:xfrm>
            <a:prstGeom prst="rect">
              <a:avLst/>
            </a:prstGeom>
          </p:spPr>
        </p:pic>
        <p:sp>
          <p:nvSpPr>
            <p:cNvPr id="8" name="object 8"/>
            <p:cNvSpPr/>
            <p:nvPr/>
          </p:nvSpPr>
          <p:spPr>
            <a:xfrm>
              <a:off x="94237" y="10439472"/>
              <a:ext cx="2021205" cy="712470"/>
            </a:xfrm>
            <a:custGeom>
              <a:avLst/>
              <a:gdLst/>
              <a:ahLst/>
              <a:cxnLst/>
              <a:rect l="l" t="t" r="r" b="b"/>
              <a:pathLst>
                <a:path w="2021205" h="712470">
                  <a:moveTo>
                    <a:pt x="1863817" y="0"/>
                  </a:moveTo>
                  <a:lnTo>
                    <a:pt x="157063" y="0"/>
                  </a:lnTo>
                  <a:lnTo>
                    <a:pt x="107420" y="8007"/>
                  </a:lnTo>
                  <a:lnTo>
                    <a:pt x="64304" y="30304"/>
                  </a:lnTo>
                  <a:lnTo>
                    <a:pt x="30304" y="64304"/>
                  </a:lnTo>
                  <a:lnTo>
                    <a:pt x="8007" y="107420"/>
                  </a:lnTo>
                  <a:lnTo>
                    <a:pt x="0" y="157063"/>
                  </a:lnTo>
                  <a:lnTo>
                    <a:pt x="0" y="554956"/>
                  </a:lnTo>
                  <a:lnTo>
                    <a:pt x="8007" y="604599"/>
                  </a:lnTo>
                  <a:lnTo>
                    <a:pt x="30304" y="647715"/>
                  </a:lnTo>
                  <a:lnTo>
                    <a:pt x="64304" y="681715"/>
                  </a:lnTo>
                  <a:lnTo>
                    <a:pt x="107420" y="704012"/>
                  </a:lnTo>
                  <a:lnTo>
                    <a:pt x="157063" y="712020"/>
                  </a:lnTo>
                  <a:lnTo>
                    <a:pt x="1863817" y="712020"/>
                  </a:lnTo>
                  <a:lnTo>
                    <a:pt x="1913460" y="704012"/>
                  </a:lnTo>
                  <a:lnTo>
                    <a:pt x="1956575" y="681715"/>
                  </a:lnTo>
                  <a:lnTo>
                    <a:pt x="1990575" y="647715"/>
                  </a:lnTo>
                  <a:lnTo>
                    <a:pt x="2012873" y="604599"/>
                  </a:lnTo>
                  <a:lnTo>
                    <a:pt x="2020880" y="554956"/>
                  </a:lnTo>
                  <a:lnTo>
                    <a:pt x="2020880" y="157063"/>
                  </a:lnTo>
                  <a:lnTo>
                    <a:pt x="2012873" y="107420"/>
                  </a:lnTo>
                  <a:lnTo>
                    <a:pt x="1990575" y="64304"/>
                  </a:lnTo>
                  <a:lnTo>
                    <a:pt x="1956575" y="30304"/>
                  </a:lnTo>
                  <a:lnTo>
                    <a:pt x="1913460" y="8007"/>
                  </a:lnTo>
                  <a:lnTo>
                    <a:pt x="1863817" y="0"/>
                  </a:lnTo>
                  <a:close/>
                </a:path>
              </a:pathLst>
            </a:custGeom>
            <a:solidFill>
              <a:srgbClr val="538BC9"/>
            </a:solidFill>
          </p:spPr>
          <p:txBody>
            <a:bodyPr wrap="square" lIns="0" tIns="0" rIns="0" bIns="0" rtlCol="0"/>
            <a:lstStyle/>
            <a:p>
              <a:endParaRPr/>
            </a:p>
          </p:txBody>
        </p:sp>
      </p:grpSp>
      <p:pic>
        <p:nvPicPr>
          <p:cNvPr id="9" name="object 9"/>
          <p:cNvPicPr/>
          <p:nvPr/>
        </p:nvPicPr>
        <p:blipFill>
          <a:blip r:embed="rId5" cstate="print"/>
          <a:stretch>
            <a:fillRect/>
          </a:stretch>
        </p:blipFill>
        <p:spPr>
          <a:xfrm>
            <a:off x="8931664" y="11057255"/>
            <a:ext cx="2240769" cy="251301"/>
          </a:xfrm>
          <a:prstGeom prst="rect">
            <a:avLst/>
          </a:prstGeom>
        </p:spPr>
      </p:pic>
      <p:sp>
        <p:nvSpPr>
          <p:cNvPr id="10" name="object 10"/>
          <p:cNvSpPr txBox="1">
            <a:spLocks noGrp="1"/>
          </p:cNvSpPr>
          <p:nvPr>
            <p:ph type="title"/>
          </p:nvPr>
        </p:nvSpPr>
        <p:spPr>
          <a:xfrm>
            <a:off x="1160066" y="756909"/>
            <a:ext cx="17778095" cy="2601595"/>
          </a:xfrm>
          <a:prstGeom prst="rect">
            <a:avLst/>
          </a:prstGeom>
        </p:spPr>
        <p:txBody>
          <a:bodyPr vert="horz" wrap="square" lIns="0" tIns="55880" rIns="0" bIns="0" rtlCol="0">
            <a:spAutoFit/>
          </a:bodyPr>
          <a:lstStyle/>
          <a:p>
            <a:pPr marL="12065" marR="5080" indent="2540" algn="ctr">
              <a:lnSpc>
                <a:spcPts val="6680"/>
              </a:lnSpc>
              <a:spcBef>
                <a:spcPts val="440"/>
              </a:spcBef>
            </a:pPr>
            <a:r>
              <a:rPr sz="5750" spc="175" dirty="0"/>
              <a:t>The </a:t>
            </a:r>
            <a:r>
              <a:rPr sz="5750" spc="250" dirty="0"/>
              <a:t>Spanish </a:t>
            </a:r>
            <a:r>
              <a:rPr sz="5750" spc="335" dirty="0"/>
              <a:t>conquistadors </a:t>
            </a:r>
            <a:r>
              <a:rPr sz="5750" spc="320" dirty="0"/>
              <a:t>discovered </a:t>
            </a:r>
            <a:r>
              <a:rPr sz="5750" spc="325" dirty="0"/>
              <a:t>whole </a:t>
            </a:r>
            <a:r>
              <a:rPr sz="5750" spc="330" dirty="0"/>
              <a:t> </a:t>
            </a:r>
            <a:r>
              <a:rPr sz="5750" spc="300" dirty="0"/>
              <a:t>abandoned</a:t>
            </a:r>
            <a:r>
              <a:rPr sz="5750" spc="-155" dirty="0"/>
              <a:t> </a:t>
            </a:r>
            <a:r>
              <a:rPr sz="5750" spc="335" dirty="0"/>
              <a:t>cities</a:t>
            </a:r>
            <a:r>
              <a:rPr sz="5750" spc="-160" dirty="0"/>
              <a:t> </a:t>
            </a:r>
            <a:r>
              <a:rPr sz="5750" spc="385" dirty="0"/>
              <a:t>with</a:t>
            </a:r>
            <a:r>
              <a:rPr sz="5750" spc="-155" dirty="0"/>
              <a:t> </a:t>
            </a:r>
            <a:r>
              <a:rPr sz="5750" spc="305" dirty="0"/>
              <a:t>strange</a:t>
            </a:r>
            <a:r>
              <a:rPr sz="5750" spc="-155" dirty="0"/>
              <a:t> </a:t>
            </a:r>
            <a:r>
              <a:rPr sz="5750" spc="315" dirty="0"/>
              <a:t>pyramids</a:t>
            </a:r>
            <a:r>
              <a:rPr sz="5750" spc="-160" dirty="0"/>
              <a:t> </a:t>
            </a:r>
            <a:r>
              <a:rPr sz="5750" spc="305" dirty="0"/>
              <a:t>and</a:t>
            </a:r>
            <a:r>
              <a:rPr sz="5750" spc="-160" dirty="0"/>
              <a:t> </a:t>
            </a:r>
            <a:r>
              <a:rPr sz="5750" spc="370" dirty="0"/>
              <a:t>other </a:t>
            </a:r>
            <a:r>
              <a:rPr sz="5750" spc="-1580" dirty="0"/>
              <a:t> </a:t>
            </a:r>
            <a:r>
              <a:rPr sz="5750" spc="315" dirty="0"/>
              <a:t>buildings</a:t>
            </a:r>
            <a:r>
              <a:rPr sz="5750" spc="-160" dirty="0"/>
              <a:t> </a:t>
            </a:r>
            <a:r>
              <a:rPr sz="5750" spc="285" dirty="0"/>
              <a:t>in</a:t>
            </a:r>
            <a:r>
              <a:rPr sz="5750" spc="-155" dirty="0"/>
              <a:t> </a:t>
            </a:r>
            <a:r>
              <a:rPr sz="5750" spc="320" dirty="0"/>
              <a:t>the</a:t>
            </a:r>
            <a:r>
              <a:rPr sz="5750" spc="-155" dirty="0"/>
              <a:t> </a:t>
            </a:r>
            <a:r>
              <a:rPr sz="5750" spc="320" dirty="0"/>
              <a:t>middle</a:t>
            </a:r>
            <a:r>
              <a:rPr sz="5750" spc="-160" dirty="0"/>
              <a:t> </a:t>
            </a:r>
            <a:r>
              <a:rPr sz="5750" spc="305" dirty="0"/>
              <a:t>of</a:t>
            </a:r>
            <a:r>
              <a:rPr sz="5750" spc="490" dirty="0"/>
              <a:t> </a:t>
            </a:r>
            <a:r>
              <a:rPr sz="5750" spc="320" dirty="0"/>
              <a:t>the</a:t>
            </a:r>
            <a:r>
              <a:rPr sz="5750" spc="-155" dirty="0"/>
              <a:t> </a:t>
            </a:r>
            <a:r>
              <a:rPr sz="5750" spc="305" dirty="0"/>
              <a:t>rainforest.</a:t>
            </a:r>
            <a:endParaRPr sz="5750"/>
          </a:p>
        </p:txBody>
      </p:sp>
      <p:grpSp>
        <p:nvGrpSpPr>
          <p:cNvPr id="11" name="object 11"/>
          <p:cNvGrpSpPr/>
          <p:nvPr/>
        </p:nvGrpSpPr>
        <p:grpSpPr>
          <a:xfrm>
            <a:off x="900496" y="3664810"/>
            <a:ext cx="7332980" cy="6010910"/>
            <a:chOff x="900496" y="3664810"/>
            <a:chExt cx="7332980" cy="6010910"/>
          </a:xfrm>
        </p:grpSpPr>
        <p:sp>
          <p:nvSpPr>
            <p:cNvPr id="12" name="object 12"/>
            <p:cNvSpPr/>
            <p:nvPr/>
          </p:nvSpPr>
          <p:spPr>
            <a:xfrm>
              <a:off x="921437" y="3685751"/>
              <a:ext cx="7291070" cy="5969000"/>
            </a:xfrm>
            <a:custGeom>
              <a:avLst/>
              <a:gdLst/>
              <a:ahLst/>
              <a:cxnLst/>
              <a:rect l="l" t="t" r="r" b="b"/>
              <a:pathLst>
                <a:path w="7291070" h="5969000">
                  <a:moveTo>
                    <a:pt x="5560040" y="0"/>
                  </a:moveTo>
                  <a:lnTo>
                    <a:pt x="209417" y="0"/>
                  </a:lnTo>
                  <a:lnTo>
                    <a:pt x="161399" y="5530"/>
                  </a:lnTo>
                  <a:lnTo>
                    <a:pt x="117319" y="21284"/>
                  </a:lnTo>
                  <a:lnTo>
                    <a:pt x="78436" y="46005"/>
                  </a:lnTo>
                  <a:lnTo>
                    <a:pt x="46005" y="78436"/>
                  </a:lnTo>
                  <a:lnTo>
                    <a:pt x="21284" y="117319"/>
                  </a:lnTo>
                  <a:lnTo>
                    <a:pt x="5530" y="161399"/>
                  </a:lnTo>
                  <a:lnTo>
                    <a:pt x="0" y="209417"/>
                  </a:lnTo>
                  <a:lnTo>
                    <a:pt x="0" y="5758986"/>
                  </a:lnTo>
                  <a:lnTo>
                    <a:pt x="5530" y="5807005"/>
                  </a:lnTo>
                  <a:lnTo>
                    <a:pt x="21284" y="5851084"/>
                  </a:lnTo>
                  <a:lnTo>
                    <a:pt x="46005" y="5889968"/>
                  </a:lnTo>
                  <a:lnTo>
                    <a:pt x="78436" y="5922398"/>
                  </a:lnTo>
                  <a:lnTo>
                    <a:pt x="117319" y="5947119"/>
                  </a:lnTo>
                  <a:lnTo>
                    <a:pt x="161399" y="5962873"/>
                  </a:lnTo>
                  <a:lnTo>
                    <a:pt x="209417" y="5968404"/>
                  </a:lnTo>
                  <a:lnTo>
                    <a:pt x="5560040" y="5968404"/>
                  </a:lnTo>
                  <a:lnTo>
                    <a:pt x="5608058" y="5962873"/>
                  </a:lnTo>
                  <a:lnTo>
                    <a:pt x="5652138" y="5947119"/>
                  </a:lnTo>
                  <a:lnTo>
                    <a:pt x="5691021" y="5922398"/>
                  </a:lnTo>
                  <a:lnTo>
                    <a:pt x="5723452" y="5889968"/>
                  </a:lnTo>
                  <a:lnTo>
                    <a:pt x="5748172" y="5851084"/>
                  </a:lnTo>
                  <a:lnTo>
                    <a:pt x="5763927" y="5807005"/>
                  </a:lnTo>
                  <a:lnTo>
                    <a:pt x="5769457" y="5758986"/>
                  </a:lnTo>
                  <a:lnTo>
                    <a:pt x="5769457" y="2232916"/>
                  </a:lnTo>
                  <a:lnTo>
                    <a:pt x="7290678" y="2128207"/>
                  </a:lnTo>
                  <a:lnTo>
                    <a:pt x="5769457" y="2023498"/>
                  </a:lnTo>
                  <a:lnTo>
                    <a:pt x="5769457" y="209417"/>
                  </a:lnTo>
                  <a:lnTo>
                    <a:pt x="5763927" y="161399"/>
                  </a:lnTo>
                  <a:lnTo>
                    <a:pt x="5748172" y="117319"/>
                  </a:lnTo>
                  <a:lnTo>
                    <a:pt x="5723452" y="78436"/>
                  </a:lnTo>
                  <a:lnTo>
                    <a:pt x="5691021" y="46005"/>
                  </a:lnTo>
                  <a:lnTo>
                    <a:pt x="5652138" y="21284"/>
                  </a:lnTo>
                  <a:lnTo>
                    <a:pt x="5608058" y="5530"/>
                  </a:lnTo>
                  <a:lnTo>
                    <a:pt x="5560040" y="0"/>
                  </a:lnTo>
                  <a:close/>
                </a:path>
              </a:pathLst>
            </a:custGeom>
            <a:solidFill>
              <a:srgbClr val="538BC9"/>
            </a:solidFill>
          </p:spPr>
          <p:txBody>
            <a:bodyPr wrap="square" lIns="0" tIns="0" rIns="0" bIns="0" rtlCol="0"/>
            <a:lstStyle/>
            <a:p>
              <a:endParaRPr/>
            </a:p>
          </p:txBody>
        </p:sp>
        <p:sp>
          <p:nvSpPr>
            <p:cNvPr id="13" name="object 13"/>
            <p:cNvSpPr/>
            <p:nvPr/>
          </p:nvSpPr>
          <p:spPr>
            <a:xfrm>
              <a:off x="921437" y="3685751"/>
              <a:ext cx="7291070" cy="5969000"/>
            </a:xfrm>
            <a:custGeom>
              <a:avLst/>
              <a:gdLst/>
              <a:ahLst/>
              <a:cxnLst/>
              <a:rect l="l" t="t" r="r" b="b"/>
              <a:pathLst>
                <a:path w="7291070" h="5969000">
                  <a:moveTo>
                    <a:pt x="209417" y="0"/>
                  </a:moveTo>
                  <a:lnTo>
                    <a:pt x="161399" y="5530"/>
                  </a:lnTo>
                  <a:lnTo>
                    <a:pt x="117319" y="21284"/>
                  </a:lnTo>
                  <a:lnTo>
                    <a:pt x="78436" y="46005"/>
                  </a:lnTo>
                  <a:lnTo>
                    <a:pt x="46005" y="78436"/>
                  </a:lnTo>
                  <a:lnTo>
                    <a:pt x="21284" y="117319"/>
                  </a:lnTo>
                  <a:lnTo>
                    <a:pt x="5530" y="161399"/>
                  </a:lnTo>
                  <a:lnTo>
                    <a:pt x="0" y="209417"/>
                  </a:lnTo>
                  <a:lnTo>
                    <a:pt x="0" y="5758986"/>
                  </a:lnTo>
                  <a:lnTo>
                    <a:pt x="5530" y="5807005"/>
                  </a:lnTo>
                  <a:lnTo>
                    <a:pt x="21284" y="5851084"/>
                  </a:lnTo>
                  <a:lnTo>
                    <a:pt x="46005" y="5889968"/>
                  </a:lnTo>
                  <a:lnTo>
                    <a:pt x="78436" y="5922398"/>
                  </a:lnTo>
                  <a:lnTo>
                    <a:pt x="117319" y="5947119"/>
                  </a:lnTo>
                  <a:lnTo>
                    <a:pt x="161399" y="5962873"/>
                  </a:lnTo>
                  <a:lnTo>
                    <a:pt x="209417" y="5968404"/>
                  </a:lnTo>
                  <a:lnTo>
                    <a:pt x="5560040" y="5968404"/>
                  </a:lnTo>
                  <a:lnTo>
                    <a:pt x="5608058" y="5962873"/>
                  </a:lnTo>
                  <a:lnTo>
                    <a:pt x="5652138" y="5947119"/>
                  </a:lnTo>
                  <a:lnTo>
                    <a:pt x="5691021" y="5922398"/>
                  </a:lnTo>
                  <a:lnTo>
                    <a:pt x="5723452" y="5889968"/>
                  </a:lnTo>
                  <a:lnTo>
                    <a:pt x="5748172" y="5851084"/>
                  </a:lnTo>
                  <a:lnTo>
                    <a:pt x="5763927" y="5807005"/>
                  </a:lnTo>
                  <a:lnTo>
                    <a:pt x="5769457" y="5758986"/>
                  </a:lnTo>
                  <a:lnTo>
                    <a:pt x="5769457" y="2232916"/>
                  </a:lnTo>
                  <a:lnTo>
                    <a:pt x="7290678" y="2128207"/>
                  </a:lnTo>
                  <a:lnTo>
                    <a:pt x="5769457" y="2023498"/>
                  </a:lnTo>
                  <a:lnTo>
                    <a:pt x="5769457" y="209417"/>
                  </a:lnTo>
                  <a:lnTo>
                    <a:pt x="5763927" y="161399"/>
                  </a:lnTo>
                  <a:lnTo>
                    <a:pt x="5748172" y="117319"/>
                  </a:lnTo>
                  <a:lnTo>
                    <a:pt x="5723452" y="78436"/>
                  </a:lnTo>
                  <a:lnTo>
                    <a:pt x="5691021" y="46005"/>
                  </a:lnTo>
                  <a:lnTo>
                    <a:pt x="5652138" y="21284"/>
                  </a:lnTo>
                  <a:lnTo>
                    <a:pt x="5608058" y="5530"/>
                  </a:lnTo>
                  <a:lnTo>
                    <a:pt x="5560040" y="0"/>
                  </a:lnTo>
                  <a:lnTo>
                    <a:pt x="209417" y="0"/>
                  </a:lnTo>
                  <a:close/>
                </a:path>
              </a:pathLst>
            </a:custGeom>
            <a:ln w="41883">
              <a:solidFill>
                <a:srgbClr val="FFFFFF"/>
              </a:solidFill>
            </a:ln>
          </p:spPr>
          <p:txBody>
            <a:bodyPr wrap="square" lIns="0" tIns="0" rIns="0" bIns="0" rtlCol="0"/>
            <a:lstStyle/>
            <a:p>
              <a:endParaRPr/>
            </a:p>
          </p:txBody>
        </p:sp>
      </p:grpSp>
      <p:grpSp>
        <p:nvGrpSpPr>
          <p:cNvPr id="14" name="object 14"/>
          <p:cNvGrpSpPr/>
          <p:nvPr/>
        </p:nvGrpSpPr>
        <p:grpSpPr>
          <a:xfrm>
            <a:off x="0" y="3241510"/>
            <a:ext cx="20104100" cy="7099300"/>
            <a:chOff x="0" y="3241510"/>
            <a:chExt cx="20104100" cy="7099300"/>
          </a:xfrm>
        </p:grpSpPr>
        <p:pic>
          <p:nvPicPr>
            <p:cNvPr id="15" name="object 15"/>
            <p:cNvPicPr/>
            <p:nvPr/>
          </p:nvPicPr>
          <p:blipFill>
            <a:blip r:embed="rId6" cstate="print"/>
            <a:stretch>
              <a:fillRect/>
            </a:stretch>
          </p:blipFill>
          <p:spPr>
            <a:xfrm>
              <a:off x="8402082" y="3241510"/>
              <a:ext cx="2894320" cy="7099300"/>
            </a:xfrm>
            <a:prstGeom prst="rect">
              <a:avLst/>
            </a:prstGeom>
          </p:spPr>
        </p:pic>
        <p:sp>
          <p:nvSpPr>
            <p:cNvPr id="16" name="object 16"/>
            <p:cNvSpPr/>
            <p:nvPr/>
          </p:nvSpPr>
          <p:spPr>
            <a:xfrm>
              <a:off x="0" y="10255791"/>
              <a:ext cx="20104100" cy="31750"/>
            </a:xfrm>
            <a:custGeom>
              <a:avLst/>
              <a:gdLst/>
              <a:ahLst/>
              <a:cxnLst/>
              <a:rect l="l" t="t" r="r" b="b"/>
              <a:pathLst>
                <a:path w="20104100" h="31750">
                  <a:moveTo>
                    <a:pt x="0" y="31412"/>
                  </a:moveTo>
                  <a:lnTo>
                    <a:pt x="0" y="0"/>
                  </a:lnTo>
                  <a:lnTo>
                    <a:pt x="20104099" y="0"/>
                  </a:lnTo>
                  <a:lnTo>
                    <a:pt x="20104099" y="31412"/>
                  </a:lnTo>
                  <a:lnTo>
                    <a:pt x="0" y="31412"/>
                  </a:lnTo>
                  <a:close/>
                </a:path>
              </a:pathLst>
            </a:custGeom>
            <a:solidFill>
              <a:srgbClr val="F6DDB4"/>
            </a:solidFill>
          </p:spPr>
          <p:txBody>
            <a:bodyPr wrap="square" lIns="0" tIns="0" rIns="0" bIns="0" rtlCol="0"/>
            <a:lstStyle/>
            <a:p>
              <a:endParaRPr/>
            </a:p>
          </p:txBody>
        </p:sp>
      </p:grpSp>
      <p:sp>
        <p:nvSpPr>
          <p:cNvPr id="17" name="object 17"/>
          <p:cNvSpPr txBox="1"/>
          <p:nvPr/>
        </p:nvSpPr>
        <p:spPr>
          <a:xfrm>
            <a:off x="1348922" y="3830114"/>
            <a:ext cx="4914900" cy="5631815"/>
          </a:xfrm>
          <a:prstGeom prst="rect">
            <a:avLst/>
          </a:prstGeom>
        </p:spPr>
        <p:txBody>
          <a:bodyPr vert="horz" wrap="square" lIns="0" tIns="57150" rIns="0" bIns="0" rtlCol="0">
            <a:spAutoFit/>
          </a:bodyPr>
          <a:lstStyle/>
          <a:p>
            <a:pPr marL="12700" marR="5080" indent="635" algn="ctr">
              <a:lnSpc>
                <a:spcPts val="6270"/>
              </a:lnSpc>
              <a:spcBef>
                <a:spcPts val="450"/>
              </a:spcBef>
            </a:pPr>
            <a:r>
              <a:rPr sz="5450" spc="310" dirty="0">
                <a:solidFill>
                  <a:srgbClr val="FFFFFF"/>
                </a:solidFill>
                <a:latin typeface="Arial MT"/>
                <a:cs typeface="Arial MT"/>
              </a:rPr>
              <a:t>How do </a:t>
            </a:r>
            <a:r>
              <a:rPr sz="5450" spc="220" dirty="0">
                <a:solidFill>
                  <a:srgbClr val="FFFFFF"/>
                </a:solidFill>
                <a:latin typeface="Arial MT"/>
                <a:cs typeface="Arial MT"/>
              </a:rPr>
              <a:t>you </a:t>
            </a:r>
            <a:r>
              <a:rPr sz="5450" spc="225" dirty="0">
                <a:solidFill>
                  <a:srgbClr val="FFFFFF"/>
                </a:solidFill>
                <a:latin typeface="Arial MT"/>
                <a:cs typeface="Arial MT"/>
              </a:rPr>
              <a:t> </a:t>
            </a:r>
            <a:r>
              <a:rPr sz="5450" spc="315" dirty="0">
                <a:solidFill>
                  <a:srgbClr val="FFFFFF"/>
                </a:solidFill>
                <a:latin typeface="Arial MT"/>
                <a:cs typeface="Arial MT"/>
              </a:rPr>
              <a:t>think </a:t>
            </a:r>
            <a:r>
              <a:rPr sz="5450" spc="290" dirty="0">
                <a:solidFill>
                  <a:srgbClr val="FFFFFF"/>
                </a:solidFill>
                <a:latin typeface="Arial MT"/>
                <a:cs typeface="Arial MT"/>
              </a:rPr>
              <a:t>the </a:t>
            </a:r>
            <a:r>
              <a:rPr sz="5450" spc="295" dirty="0">
                <a:solidFill>
                  <a:srgbClr val="FFFFFF"/>
                </a:solidFill>
                <a:latin typeface="Arial MT"/>
                <a:cs typeface="Arial MT"/>
              </a:rPr>
              <a:t> </a:t>
            </a:r>
            <a:r>
              <a:rPr sz="5450" spc="305" dirty="0">
                <a:solidFill>
                  <a:srgbClr val="FFFFFF"/>
                </a:solidFill>
                <a:latin typeface="Arial MT"/>
                <a:cs typeface="Arial MT"/>
              </a:rPr>
              <a:t>conquistadors </a:t>
            </a:r>
            <a:r>
              <a:rPr sz="5450" spc="-1500" dirty="0">
                <a:solidFill>
                  <a:srgbClr val="FFFFFF"/>
                </a:solidFill>
                <a:latin typeface="Arial MT"/>
                <a:cs typeface="Arial MT"/>
              </a:rPr>
              <a:t> </a:t>
            </a:r>
            <a:r>
              <a:rPr sz="5450" spc="315" dirty="0">
                <a:solidFill>
                  <a:srgbClr val="FFFFFF"/>
                </a:solidFill>
                <a:latin typeface="Arial MT"/>
                <a:cs typeface="Arial MT"/>
              </a:rPr>
              <a:t>might</a:t>
            </a:r>
            <a:r>
              <a:rPr sz="5450" spc="-195" dirty="0">
                <a:solidFill>
                  <a:srgbClr val="FFFFFF"/>
                </a:solidFill>
                <a:latin typeface="Arial MT"/>
                <a:cs typeface="Arial MT"/>
              </a:rPr>
              <a:t> </a:t>
            </a:r>
            <a:r>
              <a:rPr sz="5450" spc="165" dirty="0">
                <a:solidFill>
                  <a:srgbClr val="FFFFFF"/>
                </a:solidFill>
                <a:latin typeface="Arial MT"/>
                <a:cs typeface="Arial MT"/>
              </a:rPr>
              <a:t>have</a:t>
            </a:r>
            <a:r>
              <a:rPr sz="5450" spc="-200" dirty="0">
                <a:solidFill>
                  <a:srgbClr val="FFFFFF"/>
                </a:solidFill>
                <a:latin typeface="Arial MT"/>
                <a:cs typeface="Arial MT"/>
              </a:rPr>
              <a:t> </a:t>
            </a:r>
            <a:r>
              <a:rPr sz="5450" spc="270" dirty="0">
                <a:solidFill>
                  <a:srgbClr val="FFFFFF"/>
                </a:solidFill>
                <a:latin typeface="Arial MT"/>
                <a:cs typeface="Arial MT"/>
              </a:rPr>
              <a:t>felt </a:t>
            </a:r>
            <a:r>
              <a:rPr sz="5450" spc="-1500" dirty="0">
                <a:solidFill>
                  <a:srgbClr val="FFFFFF"/>
                </a:solidFill>
                <a:latin typeface="Arial MT"/>
                <a:cs typeface="Arial MT"/>
              </a:rPr>
              <a:t> </a:t>
            </a:r>
            <a:r>
              <a:rPr sz="5450" spc="300" dirty="0">
                <a:solidFill>
                  <a:srgbClr val="FFFFFF"/>
                </a:solidFill>
                <a:latin typeface="Arial MT"/>
                <a:cs typeface="Arial MT"/>
              </a:rPr>
              <a:t>when </a:t>
            </a:r>
            <a:r>
              <a:rPr sz="5450" spc="235" dirty="0">
                <a:solidFill>
                  <a:srgbClr val="FFFFFF"/>
                </a:solidFill>
                <a:latin typeface="Arial MT"/>
                <a:cs typeface="Arial MT"/>
              </a:rPr>
              <a:t>they </a:t>
            </a:r>
            <a:r>
              <a:rPr sz="5450" spc="240" dirty="0">
                <a:solidFill>
                  <a:srgbClr val="FFFFFF"/>
                </a:solidFill>
                <a:latin typeface="Arial MT"/>
                <a:cs typeface="Arial MT"/>
              </a:rPr>
              <a:t> </a:t>
            </a:r>
            <a:r>
              <a:rPr sz="5450" spc="285" dirty="0">
                <a:solidFill>
                  <a:srgbClr val="FFFFFF"/>
                </a:solidFill>
                <a:latin typeface="Arial MT"/>
                <a:cs typeface="Arial MT"/>
              </a:rPr>
              <a:t>discovered </a:t>
            </a:r>
            <a:r>
              <a:rPr sz="5450" spc="290" dirty="0">
                <a:solidFill>
                  <a:srgbClr val="FFFFFF"/>
                </a:solidFill>
                <a:latin typeface="Arial MT"/>
                <a:cs typeface="Arial MT"/>
              </a:rPr>
              <a:t> </a:t>
            </a:r>
            <a:r>
              <a:rPr sz="5450" spc="254" dirty="0">
                <a:solidFill>
                  <a:srgbClr val="FFFFFF"/>
                </a:solidFill>
                <a:latin typeface="Arial MT"/>
                <a:cs typeface="Arial MT"/>
              </a:rPr>
              <a:t>these</a:t>
            </a:r>
            <a:r>
              <a:rPr sz="5450" spc="-175" dirty="0">
                <a:solidFill>
                  <a:srgbClr val="FFFFFF"/>
                </a:solidFill>
                <a:latin typeface="Arial MT"/>
                <a:cs typeface="Arial MT"/>
              </a:rPr>
              <a:t> </a:t>
            </a:r>
            <a:r>
              <a:rPr sz="5450" spc="275" dirty="0">
                <a:solidFill>
                  <a:srgbClr val="FFFFFF"/>
                </a:solidFill>
                <a:latin typeface="Arial MT"/>
                <a:cs typeface="Arial MT"/>
              </a:rPr>
              <a:t>cities?</a:t>
            </a:r>
            <a:endParaRPr sz="5450">
              <a:latin typeface="Arial MT"/>
              <a:cs typeface="Arial MT"/>
            </a:endParaRPr>
          </a:p>
        </p:txBody>
      </p:sp>
      <p:grpSp>
        <p:nvGrpSpPr>
          <p:cNvPr id="18" name="object 18"/>
          <p:cNvGrpSpPr/>
          <p:nvPr/>
        </p:nvGrpSpPr>
        <p:grpSpPr>
          <a:xfrm>
            <a:off x="11853691" y="3664810"/>
            <a:ext cx="6941820" cy="6010910"/>
            <a:chOff x="11853691" y="3664810"/>
            <a:chExt cx="6941820" cy="6010910"/>
          </a:xfrm>
        </p:grpSpPr>
        <p:sp>
          <p:nvSpPr>
            <p:cNvPr id="19" name="object 19"/>
            <p:cNvSpPr/>
            <p:nvPr/>
          </p:nvSpPr>
          <p:spPr>
            <a:xfrm>
              <a:off x="11874632" y="3685751"/>
              <a:ext cx="6899909" cy="5969000"/>
            </a:xfrm>
            <a:custGeom>
              <a:avLst/>
              <a:gdLst/>
              <a:ahLst/>
              <a:cxnLst/>
              <a:rect l="l" t="t" r="r" b="b"/>
              <a:pathLst>
                <a:path w="6899909" h="5969000">
                  <a:moveTo>
                    <a:pt x="6690246" y="0"/>
                  </a:moveTo>
                  <a:lnTo>
                    <a:pt x="1339624" y="0"/>
                  </a:lnTo>
                  <a:lnTo>
                    <a:pt x="1291605" y="5530"/>
                  </a:lnTo>
                  <a:lnTo>
                    <a:pt x="1247526" y="21284"/>
                  </a:lnTo>
                  <a:lnTo>
                    <a:pt x="1208642" y="46005"/>
                  </a:lnTo>
                  <a:lnTo>
                    <a:pt x="1176212" y="78436"/>
                  </a:lnTo>
                  <a:lnTo>
                    <a:pt x="1151491" y="117319"/>
                  </a:lnTo>
                  <a:lnTo>
                    <a:pt x="1135737" y="161399"/>
                  </a:lnTo>
                  <a:lnTo>
                    <a:pt x="1130206" y="209417"/>
                  </a:lnTo>
                  <a:lnTo>
                    <a:pt x="1130206" y="2088281"/>
                  </a:lnTo>
                  <a:lnTo>
                    <a:pt x="0" y="2192990"/>
                  </a:lnTo>
                  <a:lnTo>
                    <a:pt x="1130206" y="2297699"/>
                  </a:lnTo>
                  <a:lnTo>
                    <a:pt x="1130206" y="5758986"/>
                  </a:lnTo>
                  <a:lnTo>
                    <a:pt x="1135737" y="5807005"/>
                  </a:lnTo>
                  <a:lnTo>
                    <a:pt x="1151491" y="5851084"/>
                  </a:lnTo>
                  <a:lnTo>
                    <a:pt x="1176212" y="5889968"/>
                  </a:lnTo>
                  <a:lnTo>
                    <a:pt x="1208642" y="5922398"/>
                  </a:lnTo>
                  <a:lnTo>
                    <a:pt x="1247526" y="5947119"/>
                  </a:lnTo>
                  <a:lnTo>
                    <a:pt x="1291605" y="5962873"/>
                  </a:lnTo>
                  <a:lnTo>
                    <a:pt x="1339624" y="5968404"/>
                  </a:lnTo>
                  <a:lnTo>
                    <a:pt x="6690246" y="5968404"/>
                  </a:lnTo>
                  <a:lnTo>
                    <a:pt x="6738265" y="5962873"/>
                  </a:lnTo>
                  <a:lnTo>
                    <a:pt x="6782344" y="5947119"/>
                  </a:lnTo>
                  <a:lnTo>
                    <a:pt x="6821227" y="5922398"/>
                  </a:lnTo>
                  <a:lnTo>
                    <a:pt x="6853658" y="5889968"/>
                  </a:lnTo>
                  <a:lnTo>
                    <a:pt x="6878379" y="5851084"/>
                  </a:lnTo>
                  <a:lnTo>
                    <a:pt x="6894133" y="5807005"/>
                  </a:lnTo>
                  <a:lnTo>
                    <a:pt x="6899664" y="5758986"/>
                  </a:lnTo>
                  <a:lnTo>
                    <a:pt x="6899664" y="209417"/>
                  </a:lnTo>
                  <a:lnTo>
                    <a:pt x="6894133" y="161399"/>
                  </a:lnTo>
                  <a:lnTo>
                    <a:pt x="6878379" y="117319"/>
                  </a:lnTo>
                  <a:lnTo>
                    <a:pt x="6853658" y="78436"/>
                  </a:lnTo>
                  <a:lnTo>
                    <a:pt x="6821227" y="46005"/>
                  </a:lnTo>
                  <a:lnTo>
                    <a:pt x="6782344" y="21284"/>
                  </a:lnTo>
                  <a:lnTo>
                    <a:pt x="6738265" y="5530"/>
                  </a:lnTo>
                  <a:lnTo>
                    <a:pt x="6690246" y="0"/>
                  </a:lnTo>
                  <a:close/>
                </a:path>
              </a:pathLst>
            </a:custGeom>
            <a:solidFill>
              <a:srgbClr val="538BC9"/>
            </a:solidFill>
          </p:spPr>
          <p:txBody>
            <a:bodyPr wrap="square" lIns="0" tIns="0" rIns="0" bIns="0" rtlCol="0"/>
            <a:lstStyle/>
            <a:p>
              <a:endParaRPr/>
            </a:p>
          </p:txBody>
        </p:sp>
        <p:sp>
          <p:nvSpPr>
            <p:cNvPr id="20" name="object 20"/>
            <p:cNvSpPr/>
            <p:nvPr/>
          </p:nvSpPr>
          <p:spPr>
            <a:xfrm>
              <a:off x="11874632" y="3685751"/>
              <a:ext cx="6899909" cy="5969000"/>
            </a:xfrm>
            <a:custGeom>
              <a:avLst/>
              <a:gdLst/>
              <a:ahLst/>
              <a:cxnLst/>
              <a:rect l="l" t="t" r="r" b="b"/>
              <a:pathLst>
                <a:path w="6899909" h="5969000">
                  <a:moveTo>
                    <a:pt x="1339624" y="0"/>
                  </a:moveTo>
                  <a:lnTo>
                    <a:pt x="1291605" y="5530"/>
                  </a:lnTo>
                  <a:lnTo>
                    <a:pt x="1247526" y="21284"/>
                  </a:lnTo>
                  <a:lnTo>
                    <a:pt x="1208642" y="46005"/>
                  </a:lnTo>
                  <a:lnTo>
                    <a:pt x="1176212" y="78436"/>
                  </a:lnTo>
                  <a:lnTo>
                    <a:pt x="1151491" y="117319"/>
                  </a:lnTo>
                  <a:lnTo>
                    <a:pt x="1135737" y="161399"/>
                  </a:lnTo>
                  <a:lnTo>
                    <a:pt x="1130206" y="209417"/>
                  </a:lnTo>
                  <a:lnTo>
                    <a:pt x="1130206" y="2088281"/>
                  </a:lnTo>
                  <a:lnTo>
                    <a:pt x="0" y="2192990"/>
                  </a:lnTo>
                  <a:lnTo>
                    <a:pt x="1130206" y="2297699"/>
                  </a:lnTo>
                  <a:lnTo>
                    <a:pt x="1130206" y="5758986"/>
                  </a:lnTo>
                  <a:lnTo>
                    <a:pt x="1135737" y="5807005"/>
                  </a:lnTo>
                  <a:lnTo>
                    <a:pt x="1151491" y="5851084"/>
                  </a:lnTo>
                  <a:lnTo>
                    <a:pt x="1176212" y="5889968"/>
                  </a:lnTo>
                  <a:lnTo>
                    <a:pt x="1208642" y="5922398"/>
                  </a:lnTo>
                  <a:lnTo>
                    <a:pt x="1247526" y="5947119"/>
                  </a:lnTo>
                  <a:lnTo>
                    <a:pt x="1291605" y="5962873"/>
                  </a:lnTo>
                  <a:lnTo>
                    <a:pt x="1339624" y="5968404"/>
                  </a:lnTo>
                  <a:lnTo>
                    <a:pt x="6690246" y="5968404"/>
                  </a:lnTo>
                  <a:lnTo>
                    <a:pt x="6738265" y="5962873"/>
                  </a:lnTo>
                  <a:lnTo>
                    <a:pt x="6782344" y="5947119"/>
                  </a:lnTo>
                  <a:lnTo>
                    <a:pt x="6821227" y="5922398"/>
                  </a:lnTo>
                  <a:lnTo>
                    <a:pt x="6853658" y="5889968"/>
                  </a:lnTo>
                  <a:lnTo>
                    <a:pt x="6878379" y="5851084"/>
                  </a:lnTo>
                  <a:lnTo>
                    <a:pt x="6894133" y="5807005"/>
                  </a:lnTo>
                  <a:lnTo>
                    <a:pt x="6899664" y="5758986"/>
                  </a:lnTo>
                  <a:lnTo>
                    <a:pt x="6899664" y="209417"/>
                  </a:lnTo>
                  <a:lnTo>
                    <a:pt x="6894133" y="161399"/>
                  </a:lnTo>
                  <a:lnTo>
                    <a:pt x="6878379" y="117319"/>
                  </a:lnTo>
                  <a:lnTo>
                    <a:pt x="6853658" y="78436"/>
                  </a:lnTo>
                  <a:lnTo>
                    <a:pt x="6821227" y="46005"/>
                  </a:lnTo>
                  <a:lnTo>
                    <a:pt x="6782344" y="21284"/>
                  </a:lnTo>
                  <a:lnTo>
                    <a:pt x="6738265" y="5530"/>
                  </a:lnTo>
                  <a:lnTo>
                    <a:pt x="6690246" y="0"/>
                  </a:lnTo>
                  <a:lnTo>
                    <a:pt x="1339624" y="0"/>
                  </a:lnTo>
                  <a:close/>
                </a:path>
              </a:pathLst>
            </a:custGeom>
            <a:ln w="41883">
              <a:solidFill>
                <a:srgbClr val="FFFFFF"/>
              </a:solidFill>
            </a:ln>
          </p:spPr>
          <p:txBody>
            <a:bodyPr wrap="square" lIns="0" tIns="0" rIns="0" bIns="0" rtlCol="0"/>
            <a:lstStyle/>
            <a:p>
              <a:endParaRPr/>
            </a:p>
          </p:txBody>
        </p:sp>
      </p:grpSp>
      <p:sp>
        <p:nvSpPr>
          <p:cNvPr id="21" name="object 21"/>
          <p:cNvSpPr txBox="1"/>
          <p:nvPr/>
        </p:nvSpPr>
        <p:spPr>
          <a:xfrm>
            <a:off x="13249538" y="4228008"/>
            <a:ext cx="5282565" cy="4835525"/>
          </a:xfrm>
          <a:prstGeom prst="rect">
            <a:avLst/>
          </a:prstGeom>
        </p:spPr>
        <p:txBody>
          <a:bodyPr vert="horz" wrap="square" lIns="0" tIns="57150" rIns="0" bIns="0" rtlCol="0">
            <a:spAutoFit/>
          </a:bodyPr>
          <a:lstStyle/>
          <a:p>
            <a:pPr marL="12700" marR="5080" indent="-1905" algn="ctr">
              <a:lnSpc>
                <a:spcPts val="6270"/>
              </a:lnSpc>
              <a:spcBef>
                <a:spcPts val="450"/>
              </a:spcBef>
            </a:pPr>
            <a:r>
              <a:rPr sz="5450" spc="170" dirty="0">
                <a:solidFill>
                  <a:srgbClr val="FFFFFF"/>
                </a:solidFill>
                <a:latin typeface="Arial MT"/>
                <a:cs typeface="Arial MT"/>
              </a:rPr>
              <a:t>What </a:t>
            </a:r>
            <a:r>
              <a:rPr sz="5450" spc="270" dirty="0">
                <a:solidFill>
                  <a:srgbClr val="FFFFFF"/>
                </a:solidFill>
                <a:latin typeface="Arial MT"/>
                <a:cs typeface="Arial MT"/>
              </a:rPr>
              <a:t>questions </a:t>
            </a:r>
            <a:r>
              <a:rPr sz="5450" spc="-1500" dirty="0">
                <a:solidFill>
                  <a:srgbClr val="FFFFFF"/>
                </a:solidFill>
                <a:latin typeface="Arial MT"/>
                <a:cs typeface="Arial MT"/>
              </a:rPr>
              <a:t> </a:t>
            </a:r>
            <a:r>
              <a:rPr sz="5450" spc="310" dirty="0">
                <a:solidFill>
                  <a:srgbClr val="FFFFFF"/>
                </a:solidFill>
                <a:latin typeface="Arial MT"/>
                <a:cs typeface="Arial MT"/>
              </a:rPr>
              <a:t>do </a:t>
            </a:r>
            <a:r>
              <a:rPr sz="5450" spc="220" dirty="0">
                <a:solidFill>
                  <a:srgbClr val="FFFFFF"/>
                </a:solidFill>
                <a:latin typeface="Arial MT"/>
                <a:cs typeface="Arial MT"/>
              </a:rPr>
              <a:t>you </a:t>
            </a:r>
            <a:r>
              <a:rPr sz="5450" spc="315" dirty="0">
                <a:solidFill>
                  <a:srgbClr val="FFFFFF"/>
                </a:solidFill>
                <a:latin typeface="Arial MT"/>
                <a:cs typeface="Arial MT"/>
              </a:rPr>
              <a:t>think </a:t>
            </a:r>
            <a:r>
              <a:rPr sz="5450" spc="320" dirty="0">
                <a:solidFill>
                  <a:srgbClr val="FFFFFF"/>
                </a:solidFill>
                <a:latin typeface="Arial MT"/>
                <a:cs typeface="Arial MT"/>
              </a:rPr>
              <a:t> </a:t>
            </a:r>
            <a:r>
              <a:rPr sz="5450" spc="235" dirty="0">
                <a:solidFill>
                  <a:srgbClr val="FFFFFF"/>
                </a:solidFill>
                <a:latin typeface="Arial MT"/>
                <a:cs typeface="Arial MT"/>
              </a:rPr>
              <a:t>they</a:t>
            </a:r>
            <a:r>
              <a:rPr sz="5450" spc="-190" dirty="0">
                <a:solidFill>
                  <a:srgbClr val="FFFFFF"/>
                </a:solidFill>
                <a:latin typeface="Arial MT"/>
                <a:cs typeface="Arial MT"/>
              </a:rPr>
              <a:t> </a:t>
            </a:r>
            <a:r>
              <a:rPr sz="5450" spc="315" dirty="0">
                <a:solidFill>
                  <a:srgbClr val="FFFFFF"/>
                </a:solidFill>
                <a:latin typeface="Arial MT"/>
                <a:cs typeface="Arial MT"/>
              </a:rPr>
              <a:t>might</a:t>
            </a:r>
            <a:r>
              <a:rPr sz="5450" spc="-190" dirty="0">
                <a:solidFill>
                  <a:srgbClr val="FFFFFF"/>
                </a:solidFill>
                <a:latin typeface="Arial MT"/>
                <a:cs typeface="Arial MT"/>
              </a:rPr>
              <a:t> </a:t>
            </a:r>
            <a:r>
              <a:rPr sz="5450" spc="165" dirty="0">
                <a:solidFill>
                  <a:srgbClr val="FFFFFF"/>
                </a:solidFill>
                <a:latin typeface="Arial MT"/>
                <a:cs typeface="Arial MT"/>
              </a:rPr>
              <a:t>have </a:t>
            </a:r>
            <a:r>
              <a:rPr sz="5450" spc="-1500" dirty="0">
                <a:solidFill>
                  <a:srgbClr val="FFFFFF"/>
                </a:solidFill>
                <a:latin typeface="Arial MT"/>
                <a:cs typeface="Arial MT"/>
              </a:rPr>
              <a:t> </a:t>
            </a:r>
            <a:r>
              <a:rPr sz="5450" spc="229" dirty="0">
                <a:solidFill>
                  <a:srgbClr val="FFFFFF"/>
                </a:solidFill>
                <a:latin typeface="Arial MT"/>
                <a:cs typeface="Arial MT"/>
              </a:rPr>
              <a:t>asked </a:t>
            </a:r>
            <a:r>
              <a:rPr sz="5450" spc="280" dirty="0">
                <a:solidFill>
                  <a:srgbClr val="FFFFFF"/>
                </a:solidFill>
                <a:latin typeface="Arial MT"/>
                <a:cs typeface="Arial MT"/>
              </a:rPr>
              <a:t>about </a:t>
            </a:r>
            <a:r>
              <a:rPr sz="5450" spc="285" dirty="0">
                <a:solidFill>
                  <a:srgbClr val="FFFFFF"/>
                </a:solidFill>
                <a:latin typeface="Arial MT"/>
                <a:cs typeface="Arial MT"/>
              </a:rPr>
              <a:t> </a:t>
            </a:r>
            <a:r>
              <a:rPr sz="5450" spc="305" dirty="0">
                <a:solidFill>
                  <a:srgbClr val="FFFFFF"/>
                </a:solidFill>
                <a:latin typeface="Arial MT"/>
                <a:cs typeface="Arial MT"/>
              </a:rPr>
              <a:t>what </a:t>
            </a:r>
            <a:r>
              <a:rPr sz="5450" spc="235" dirty="0">
                <a:solidFill>
                  <a:srgbClr val="FFFFFF"/>
                </a:solidFill>
                <a:latin typeface="Arial MT"/>
                <a:cs typeface="Arial MT"/>
              </a:rPr>
              <a:t>they </a:t>
            </a:r>
            <a:r>
              <a:rPr sz="5450" spc="240" dirty="0">
                <a:solidFill>
                  <a:srgbClr val="FFFFFF"/>
                </a:solidFill>
                <a:latin typeface="Arial MT"/>
                <a:cs typeface="Arial MT"/>
              </a:rPr>
              <a:t> found?</a:t>
            </a:r>
            <a:endParaRPr sz="5450">
              <a:latin typeface="Arial MT"/>
              <a:cs typeface="Arial MT"/>
            </a:endParaRPr>
          </a:p>
        </p:txBody>
      </p:sp>
      <p:sp>
        <p:nvSpPr>
          <p:cNvPr id="22" name="object 22"/>
          <p:cNvSpPr/>
          <p:nvPr/>
        </p:nvSpPr>
        <p:spPr>
          <a:xfrm>
            <a:off x="0" y="616540"/>
            <a:ext cx="20104100" cy="31750"/>
          </a:xfrm>
          <a:custGeom>
            <a:avLst/>
            <a:gdLst/>
            <a:ahLst/>
            <a:cxnLst/>
            <a:rect l="l" t="t" r="r" b="b"/>
            <a:pathLst>
              <a:path w="20104100" h="31750">
                <a:moveTo>
                  <a:pt x="0" y="31412"/>
                </a:moveTo>
                <a:lnTo>
                  <a:pt x="0" y="0"/>
                </a:lnTo>
                <a:lnTo>
                  <a:pt x="20104099" y="0"/>
                </a:lnTo>
                <a:lnTo>
                  <a:pt x="20104099" y="31412"/>
                </a:lnTo>
                <a:lnTo>
                  <a:pt x="0" y="31412"/>
                </a:lnTo>
                <a:close/>
              </a:path>
            </a:pathLst>
          </a:custGeom>
          <a:solidFill>
            <a:srgbClr val="F6DDB4"/>
          </a:solidFill>
        </p:spPr>
        <p:txBody>
          <a:bodyPr wrap="square" lIns="0" tIns="0" rIns="0" bIns="0" rtlCol="0"/>
          <a:lstStyle/>
          <a:p>
            <a:endParaRPr/>
          </a:p>
        </p:txBody>
      </p:sp>
      <p:sp>
        <p:nvSpPr>
          <p:cNvPr id="23" name="object 23"/>
          <p:cNvSpPr txBox="1"/>
          <p:nvPr/>
        </p:nvSpPr>
        <p:spPr>
          <a:xfrm>
            <a:off x="493890" y="10543506"/>
            <a:ext cx="1221740" cy="510540"/>
          </a:xfrm>
          <a:prstGeom prst="rect">
            <a:avLst/>
          </a:prstGeom>
        </p:spPr>
        <p:txBody>
          <a:bodyPr vert="horz" wrap="square" lIns="0" tIns="0" rIns="0" bIns="0" rtlCol="0">
            <a:spAutoFit/>
          </a:bodyPr>
          <a:lstStyle/>
          <a:p>
            <a:pPr marL="12700">
              <a:lnSpc>
                <a:spcPts val="3879"/>
              </a:lnSpc>
            </a:pPr>
            <a:r>
              <a:rPr sz="3300" spc="40" dirty="0">
                <a:solidFill>
                  <a:srgbClr val="FFFFFF"/>
                </a:solidFill>
                <a:latin typeface="Arial MT"/>
                <a:cs typeface="Arial MT"/>
                <a:hlinkClick r:id="rId7" action="ppaction://hlinksldjump"/>
              </a:rPr>
              <a:t>B</a:t>
            </a:r>
            <a:r>
              <a:rPr sz="3300" spc="85" dirty="0">
                <a:solidFill>
                  <a:srgbClr val="FFFFFF"/>
                </a:solidFill>
                <a:latin typeface="Arial MT"/>
                <a:cs typeface="Arial MT"/>
                <a:hlinkClick r:id="rId7" action="ppaction://hlinksldjump"/>
              </a:rPr>
              <a:t>A</a:t>
            </a:r>
            <a:r>
              <a:rPr sz="3300" spc="50" dirty="0">
                <a:solidFill>
                  <a:srgbClr val="FFFFFF"/>
                </a:solidFill>
                <a:latin typeface="Arial MT"/>
                <a:cs typeface="Arial MT"/>
                <a:hlinkClick r:id="rId7" action="ppaction://hlinksldjump"/>
              </a:rPr>
              <a:t>C</a:t>
            </a:r>
            <a:r>
              <a:rPr sz="3300" spc="240" dirty="0">
                <a:solidFill>
                  <a:srgbClr val="FFFFFF"/>
                </a:solidFill>
                <a:latin typeface="Arial MT"/>
                <a:cs typeface="Arial MT"/>
                <a:hlinkClick r:id="rId7" action="ppaction://hlinksldjump"/>
              </a:rPr>
              <a:t>K</a:t>
            </a:r>
            <a:endParaRPr sz="3300">
              <a:latin typeface="Arial MT"/>
              <a:cs typeface="Arial MT"/>
            </a:endParaRPr>
          </a:p>
        </p:txBody>
      </p:sp>
      <p:sp>
        <p:nvSpPr>
          <p:cNvPr id="24" name="object 24"/>
          <p:cNvSpPr txBox="1"/>
          <p:nvPr/>
        </p:nvSpPr>
        <p:spPr>
          <a:xfrm>
            <a:off x="18409617" y="10543506"/>
            <a:ext cx="1138555" cy="510540"/>
          </a:xfrm>
          <a:prstGeom prst="rect">
            <a:avLst/>
          </a:prstGeom>
        </p:spPr>
        <p:txBody>
          <a:bodyPr vert="horz" wrap="square" lIns="0" tIns="0" rIns="0" bIns="0" rtlCol="0">
            <a:spAutoFit/>
          </a:bodyPr>
          <a:lstStyle/>
          <a:p>
            <a:pPr marL="12700">
              <a:lnSpc>
                <a:spcPts val="3879"/>
              </a:lnSpc>
            </a:pPr>
            <a:r>
              <a:rPr sz="3300" spc="-15" dirty="0">
                <a:solidFill>
                  <a:srgbClr val="FFFFFF"/>
                </a:solidFill>
                <a:latin typeface="Arial MT"/>
                <a:cs typeface="Arial MT"/>
                <a:hlinkClick r:id="rId8" action="ppaction://hlinksldjump"/>
              </a:rPr>
              <a:t>NEXT</a:t>
            </a:r>
            <a:endParaRPr sz="3300">
              <a:latin typeface="Arial MT"/>
              <a:cs typeface="Arial MT"/>
            </a:endParaRPr>
          </a:p>
        </p:txBody>
      </p:sp>
      <p:sp>
        <p:nvSpPr>
          <p:cNvPr id="25" name="object 25"/>
          <p:cNvSpPr txBox="1"/>
          <p:nvPr/>
        </p:nvSpPr>
        <p:spPr>
          <a:xfrm>
            <a:off x="8915724" y="10991463"/>
            <a:ext cx="2266950" cy="316230"/>
          </a:xfrm>
          <a:prstGeom prst="rect">
            <a:avLst/>
          </a:prstGeom>
        </p:spPr>
        <p:txBody>
          <a:bodyPr vert="horz" wrap="square" lIns="0" tIns="2540" rIns="0" bIns="0" rtlCol="0">
            <a:spAutoFit/>
          </a:bodyPr>
          <a:lstStyle/>
          <a:p>
            <a:pPr marL="12700">
              <a:lnSpc>
                <a:spcPct val="100000"/>
              </a:lnSpc>
              <a:spcBef>
                <a:spcPts val="20"/>
              </a:spcBef>
            </a:pPr>
            <a:r>
              <a:rPr sz="1950" spc="110" dirty="0">
                <a:solidFill>
                  <a:srgbClr val="9C3A2E"/>
                </a:solidFill>
                <a:latin typeface="Arial MT"/>
                <a:cs typeface="Arial MT"/>
                <a:hlinkClick r:id="rId9"/>
              </a:rPr>
              <a:t>www.planbee.com</a:t>
            </a:r>
            <a:endParaRPr sz="1950">
              <a:latin typeface="Arial MT"/>
              <a:cs typeface="Arial MT"/>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object 2"/>
          <p:cNvGrpSpPr/>
          <p:nvPr/>
        </p:nvGrpSpPr>
        <p:grpSpPr>
          <a:xfrm>
            <a:off x="31412" y="10376647"/>
            <a:ext cx="2230755" cy="922019"/>
            <a:chOff x="31412" y="10376647"/>
            <a:chExt cx="2230755" cy="922019"/>
          </a:xfrm>
        </p:grpSpPr>
        <p:pic>
          <p:nvPicPr>
            <p:cNvPr id="3" name="object 3"/>
            <p:cNvPicPr/>
            <p:nvPr/>
          </p:nvPicPr>
          <p:blipFill>
            <a:blip r:embed="rId2" cstate="print"/>
            <a:stretch>
              <a:fillRect/>
            </a:stretch>
          </p:blipFill>
          <p:spPr>
            <a:xfrm>
              <a:off x="31412" y="10376647"/>
              <a:ext cx="2230298" cy="921437"/>
            </a:xfrm>
            <a:prstGeom prst="rect">
              <a:avLst/>
            </a:prstGeom>
          </p:spPr>
        </p:pic>
        <p:sp>
          <p:nvSpPr>
            <p:cNvPr id="4" name="object 4"/>
            <p:cNvSpPr/>
            <p:nvPr/>
          </p:nvSpPr>
          <p:spPr>
            <a:xfrm>
              <a:off x="94237" y="10439472"/>
              <a:ext cx="2021205" cy="712470"/>
            </a:xfrm>
            <a:custGeom>
              <a:avLst/>
              <a:gdLst/>
              <a:ahLst/>
              <a:cxnLst/>
              <a:rect l="l" t="t" r="r" b="b"/>
              <a:pathLst>
                <a:path w="2021205" h="712470">
                  <a:moveTo>
                    <a:pt x="1863817" y="0"/>
                  </a:moveTo>
                  <a:lnTo>
                    <a:pt x="157063" y="0"/>
                  </a:lnTo>
                  <a:lnTo>
                    <a:pt x="107420" y="8007"/>
                  </a:lnTo>
                  <a:lnTo>
                    <a:pt x="64304" y="30304"/>
                  </a:lnTo>
                  <a:lnTo>
                    <a:pt x="30304" y="64304"/>
                  </a:lnTo>
                  <a:lnTo>
                    <a:pt x="8007" y="107420"/>
                  </a:lnTo>
                  <a:lnTo>
                    <a:pt x="0" y="157063"/>
                  </a:lnTo>
                  <a:lnTo>
                    <a:pt x="0" y="554956"/>
                  </a:lnTo>
                  <a:lnTo>
                    <a:pt x="8007" y="604599"/>
                  </a:lnTo>
                  <a:lnTo>
                    <a:pt x="30304" y="647715"/>
                  </a:lnTo>
                  <a:lnTo>
                    <a:pt x="64304" y="681715"/>
                  </a:lnTo>
                  <a:lnTo>
                    <a:pt x="107420" y="704012"/>
                  </a:lnTo>
                  <a:lnTo>
                    <a:pt x="157063" y="712020"/>
                  </a:lnTo>
                  <a:lnTo>
                    <a:pt x="1863817" y="712020"/>
                  </a:lnTo>
                  <a:lnTo>
                    <a:pt x="1913460" y="704012"/>
                  </a:lnTo>
                  <a:lnTo>
                    <a:pt x="1956575" y="681715"/>
                  </a:lnTo>
                  <a:lnTo>
                    <a:pt x="1990575" y="647715"/>
                  </a:lnTo>
                  <a:lnTo>
                    <a:pt x="2012873" y="604599"/>
                  </a:lnTo>
                  <a:lnTo>
                    <a:pt x="2020880" y="554956"/>
                  </a:lnTo>
                  <a:lnTo>
                    <a:pt x="2020880" y="157063"/>
                  </a:lnTo>
                  <a:lnTo>
                    <a:pt x="2012873" y="107420"/>
                  </a:lnTo>
                  <a:lnTo>
                    <a:pt x="1990575" y="64304"/>
                  </a:lnTo>
                  <a:lnTo>
                    <a:pt x="1956575" y="30304"/>
                  </a:lnTo>
                  <a:lnTo>
                    <a:pt x="1913460" y="8007"/>
                  </a:lnTo>
                  <a:lnTo>
                    <a:pt x="1863817" y="0"/>
                  </a:lnTo>
                  <a:close/>
                </a:path>
              </a:pathLst>
            </a:custGeom>
            <a:solidFill>
              <a:srgbClr val="538BC9"/>
            </a:solidFill>
          </p:spPr>
          <p:txBody>
            <a:bodyPr wrap="square" lIns="0" tIns="0" rIns="0" bIns="0" rtlCol="0"/>
            <a:lstStyle/>
            <a:p>
              <a:endParaRPr/>
            </a:p>
          </p:txBody>
        </p:sp>
      </p:grpSp>
      <p:pic>
        <p:nvPicPr>
          <p:cNvPr id="5" name="object 5"/>
          <p:cNvPicPr/>
          <p:nvPr/>
        </p:nvPicPr>
        <p:blipFill>
          <a:blip r:embed="rId3" cstate="print"/>
          <a:stretch>
            <a:fillRect/>
          </a:stretch>
        </p:blipFill>
        <p:spPr>
          <a:xfrm>
            <a:off x="8931664" y="11057255"/>
            <a:ext cx="2240769" cy="251301"/>
          </a:xfrm>
          <a:prstGeom prst="rect">
            <a:avLst/>
          </a:prstGeom>
        </p:spPr>
      </p:pic>
      <p:sp>
        <p:nvSpPr>
          <p:cNvPr id="6" name="object 6"/>
          <p:cNvSpPr txBox="1"/>
          <p:nvPr/>
        </p:nvSpPr>
        <p:spPr>
          <a:xfrm>
            <a:off x="8915724" y="10977966"/>
            <a:ext cx="2266950" cy="327025"/>
          </a:xfrm>
          <a:prstGeom prst="rect">
            <a:avLst/>
          </a:prstGeom>
        </p:spPr>
        <p:txBody>
          <a:bodyPr vert="horz" wrap="square" lIns="0" tIns="15875" rIns="0" bIns="0" rtlCol="0">
            <a:spAutoFit/>
          </a:bodyPr>
          <a:lstStyle/>
          <a:p>
            <a:pPr marL="12700">
              <a:lnSpc>
                <a:spcPct val="100000"/>
              </a:lnSpc>
              <a:spcBef>
                <a:spcPts val="125"/>
              </a:spcBef>
            </a:pPr>
            <a:r>
              <a:rPr sz="1950" spc="110" dirty="0">
                <a:solidFill>
                  <a:srgbClr val="9C3A2E"/>
                </a:solidFill>
                <a:latin typeface="Arial MT"/>
                <a:cs typeface="Arial MT"/>
                <a:hlinkClick r:id="rId4"/>
              </a:rPr>
              <a:t>www.planbee.com</a:t>
            </a:r>
            <a:endParaRPr sz="1950">
              <a:latin typeface="Arial MT"/>
              <a:cs typeface="Arial MT"/>
            </a:endParaRPr>
          </a:p>
        </p:txBody>
      </p:sp>
      <p:sp>
        <p:nvSpPr>
          <p:cNvPr id="7" name="object 7"/>
          <p:cNvSpPr txBox="1"/>
          <p:nvPr/>
        </p:nvSpPr>
        <p:spPr>
          <a:xfrm>
            <a:off x="145053" y="7631046"/>
            <a:ext cx="19780250" cy="3418204"/>
          </a:xfrm>
          <a:prstGeom prst="rect">
            <a:avLst/>
          </a:prstGeom>
        </p:spPr>
        <p:txBody>
          <a:bodyPr vert="horz" wrap="square" lIns="0" tIns="54610" rIns="0" bIns="0" rtlCol="0">
            <a:spAutoFit/>
          </a:bodyPr>
          <a:lstStyle/>
          <a:p>
            <a:pPr marL="12700" marR="5080" indent="2540" algn="ctr">
              <a:lnSpc>
                <a:spcPts val="5360"/>
              </a:lnSpc>
              <a:spcBef>
                <a:spcPts val="430"/>
              </a:spcBef>
            </a:pPr>
            <a:r>
              <a:rPr sz="4600" spc="260" dirty="0">
                <a:solidFill>
                  <a:srgbClr val="FFFFFF"/>
                </a:solidFill>
                <a:latin typeface="Arial MT"/>
                <a:cs typeface="Arial MT"/>
              </a:rPr>
              <a:t>It </a:t>
            </a:r>
            <a:r>
              <a:rPr sz="4600" spc="300" dirty="0">
                <a:solidFill>
                  <a:srgbClr val="FFFFFF"/>
                </a:solidFill>
                <a:latin typeface="Arial MT"/>
                <a:cs typeface="Arial MT"/>
              </a:rPr>
              <a:t>wasn’t </a:t>
            </a:r>
            <a:r>
              <a:rPr sz="4600" spc="254" dirty="0">
                <a:solidFill>
                  <a:srgbClr val="FFFFFF"/>
                </a:solidFill>
                <a:latin typeface="Arial MT"/>
                <a:cs typeface="Arial MT"/>
              </a:rPr>
              <a:t>until </a:t>
            </a:r>
            <a:r>
              <a:rPr sz="4600" spc="250" dirty="0">
                <a:solidFill>
                  <a:srgbClr val="FFFFFF"/>
                </a:solidFill>
                <a:latin typeface="Arial MT"/>
                <a:cs typeface="Arial MT"/>
              </a:rPr>
              <a:t>about </a:t>
            </a:r>
            <a:r>
              <a:rPr sz="4600" spc="180" dirty="0">
                <a:solidFill>
                  <a:srgbClr val="FFFFFF"/>
                </a:solidFill>
                <a:latin typeface="Arial MT"/>
                <a:cs typeface="Arial MT"/>
              </a:rPr>
              <a:t>150 </a:t>
            </a:r>
            <a:r>
              <a:rPr sz="4600" spc="210" dirty="0">
                <a:solidFill>
                  <a:srgbClr val="FFFFFF"/>
                </a:solidFill>
                <a:latin typeface="Arial MT"/>
                <a:cs typeface="Arial MT"/>
              </a:rPr>
              <a:t>years </a:t>
            </a:r>
            <a:r>
              <a:rPr sz="4600" spc="265" dirty="0">
                <a:solidFill>
                  <a:srgbClr val="FFFFFF"/>
                </a:solidFill>
                <a:latin typeface="Arial MT"/>
                <a:cs typeface="Arial MT"/>
              </a:rPr>
              <a:t>later </a:t>
            </a:r>
            <a:r>
              <a:rPr sz="4600" spc="250" dirty="0">
                <a:solidFill>
                  <a:srgbClr val="FFFFFF"/>
                </a:solidFill>
                <a:latin typeface="Arial MT"/>
                <a:cs typeface="Arial MT"/>
              </a:rPr>
              <a:t>that </a:t>
            </a:r>
            <a:r>
              <a:rPr sz="4600" spc="260" dirty="0">
                <a:solidFill>
                  <a:srgbClr val="FFFFFF"/>
                </a:solidFill>
                <a:latin typeface="Arial MT"/>
                <a:cs typeface="Arial MT"/>
              </a:rPr>
              <a:t>more </a:t>
            </a:r>
            <a:r>
              <a:rPr sz="4600" spc="210" dirty="0">
                <a:solidFill>
                  <a:srgbClr val="FFFFFF"/>
                </a:solidFill>
                <a:latin typeface="Arial MT"/>
                <a:cs typeface="Arial MT"/>
              </a:rPr>
              <a:t>Europeans </a:t>
            </a:r>
            <a:r>
              <a:rPr sz="4600" spc="240" dirty="0">
                <a:solidFill>
                  <a:srgbClr val="FFFFFF"/>
                </a:solidFill>
                <a:latin typeface="Arial MT"/>
                <a:cs typeface="Arial MT"/>
              </a:rPr>
              <a:t>and </a:t>
            </a:r>
            <a:r>
              <a:rPr sz="4600" spc="305" dirty="0">
                <a:solidFill>
                  <a:srgbClr val="FFFFFF"/>
                </a:solidFill>
                <a:latin typeface="Arial MT"/>
                <a:cs typeface="Arial MT"/>
              </a:rPr>
              <a:t>North </a:t>
            </a:r>
            <a:r>
              <a:rPr sz="4600" spc="310" dirty="0">
                <a:solidFill>
                  <a:srgbClr val="FFFFFF"/>
                </a:solidFill>
                <a:latin typeface="Arial MT"/>
                <a:cs typeface="Arial MT"/>
              </a:rPr>
              <a:t> </a:t>
            </a:r>
            <a:r>
              <a:rPr sz="4600" spc="270" dirty="0">
                <a:solidFill>
                  <a:srgbClr val="FFFFFF"/>
                </a:solidFill>
                <a:latin typeface="Arial MT"/>
                <a:cs typeface="Arial MT"/>
              </a:rPr>
              <a:t>Americans </a:t>
            </a:r>
            <a:r>
              <a:rPr sz="4600" spc="235" dirty="0">
                <a:solidFill>
                  <a:srgbClr val="FFFFFF"/>
                </a:solidFill>
                <a:latin typeface="Arial MT"/>
                <a:cs typeface="Arial MT"/>
              </a:rPr>
              <a:t>explored </a:t>
            </a:r>
            <a:r>
              <a:rPr sz="4600" spc="229" dirty="0">
                <a:solidFill>
                  <a:srgbClr val="FFFFFF"/>
                </a:solidFill>
                <a:latin typeface="Arial MT"/>
                <a:cs typeface="Arial MT"/>
              </a:rPr>
              <a:t>these </a:t>
            </a:r>
            <a:r>
              <a:rPr sz="4600" spc="250" dirty="0">
                <a:solidFill>
                  <a:srgbClr val="FFFFFF"/>
                </a:solidFill>
                <a:latin typeface="Arial MT"/>
                <a:cs typeface="Arial MT"/>
              </a:rPr>
              <a:t>ruins </a:t>
            </a:r>
            <a:r>
              <a:rPr sz="4600" spc="235" dirty="0">
                <a:solidFill>
                  <a:srgbClr val="FFFFFF"/>
                </a:solidFill>
                <a:latin typeface="Arial MT"/>
                <a:cs typeface="Arial MT"/>
              </a:rPr>
              <a:t>further. </a:t>
            </a:r>
            <a:r>
              <a:rPr sz="4600" spc="125" dirty="0">
                <a:solidFill>
                  <a:srgbClr val="FFFFFF"/>
                </a:solidFill>
                <a:latin typeface="Arial MT"/>
                <a:cs typeface="Arial MT"/>
              </a:rPr>
              <a:t>They </a:t>
            </a:r>
            <a:r>
              <a:rPr sz="4600" spc="240" dirty="0">
                <a:solidFill>
                  <a:srgbClr val="FFFFFF"/>
                </a:solidFill>
                <a:latin typeface="Arial MT"/>
                <a:cs typeface="Arial MT"/>
              </a:rPr>
              <a:t>found </a:t>
            </a:r>
            <a:r>
              <a:rPr sz="4600" spc="215" dirty="0">
                <a:solidFill>
                  <a:srgbClr val="FFFFFF"/>
                </a:solidFill>
                <a:latin typeface="Arial MT"/>
                <a:cs typeface="Arial MT"/>
              </a:rPr>
              <a:t>many </a:t>
            </a:r>
            <a:r>
              <a:rPr sz="4600" spc="260" dirty="0">
                <a:solidFill>
                  <a:srgbClr val="FFFFFF"/>
                </a:solidFill>
                <a:latin typeface="Arial MT"/>
                <a:cs typeface="Arial MT"/>
              </a:rPr>
              <a:t>more </a:t>
            </a:r>
            <a:r>
              <a:rPr sz="4600" spc="235" dirty="0">
                <a:solidFill>
                  <a:srgbClr val="FFFFFF"/>
                </a:solidFill>
                <a:latin typeface="Arial MT"/>
                <a:cs typeface="Arial MT"/>
              </a:rPr>
              <a:t>sites </a:t>
            </a:r>
            <a:r>
              <a:rPr sz="4600" spc="-1265" dirty="0">
                <a:solidFill>
                  <a:srgbClr val="FFFFFF"/>
                </a:solidFill>
                <a:latin typeface="Arial MT"/>
                <a:cs typeface="Arial MT"/>
              </a:rPr>
              <a:t> </a:t>
            </a:r>
            <a:r>
              <a:rPr sz="4600" spc="240" dirty="0">
                <a:solidFill>
                  <a:srgbClr val="FFFFFF"/>
                </a:solidFill>
                <a:latin typeface="Arial MT"/>
                <a:cs typeface="Arial MT"/>
              </a:rPr>
              <a:t>and</a:t>
            </a:r>
            <a:r>
              <a:rPr sz="4600" spc="-130" dirty="0">
                <a:solidFill>
                  <a:srgbClr val="FFFFFF"/>
                </a:solidFill>
                <a:latin typeface="Arial MT"/>
                <a:cs typeface="Arial MT"/>
              </a:rPr>
              <a:t> </a:t>
            </a:r>
            <a:r>
              <a:rPr sz="4600" spc="305" dirty="0">
                <a:solidFill>
                  <a:srgbClr val="FFFFFF"/>
                </a:solidFill>
                <a:latin typeface="Arial MT"/>
                <a:cs typeface="Arial MT"/>
              </a:rPr>
              <a:t>started</a:t>
            </a:r>
            <a:r>
              <a:rPr sz="4600" spc="-125" dirty="0">
                <a:solidFill>
                  <a:srgbClr val="FFFFFF"/>
                </a:solidFill>
                <a:latin typeface="Arial MT"/>
                <a:cs typeface="Arial MT"/>
              </a:rPr>
              <a:t> </a:t>
            </a:r>
            <a:r>
              <a:rPr sz="4600" spc="290" dirty="0">
                <a:solidFill>
                  <a:srgbClr val="FFFFFF"/>
                </a:solidFill>
                <a:latin typeface="Arial MT"/>
                <a:cs typeface="Arial MT"/>
              </a:rPr>
              <a:t>to</a:t>
            </a:r>
            <a:r>
              <a:rPr sz="4600" spc="-125" dirty="0">
                <a:solidFill>
                  <a:srgbClr val="FFFFFF"/>
                </a:solidFill>
                <a:latin typeface="Arial MT"/>
                <a:cs typeface="Arial MT"/>
              </a:rPr>
              <a:t> </a:t>
            </a:r>
            <a:r>
              <a:rPr sz="4600" spc="265" dirty="0">
                <a:solidFill>
                  <a:srgbClr val="FFFFFF"/>
                </a:solidFill>
                <a:latin typeface="Arial MT"/>
                <a:cs typeface="Arial MT"/>
              </a:rPr>
              <a:t>understand</a:t>
            </a:r>
            <a:r>
              <a:rPr sz="4600" spc="-125" dirty="0">
                <a:solidFill>
                  <a:srgbClr val="FFFFFF"/>
                </a:solidFill>
                <a:latin typeface="Arial MT"/>
                <a:cs typeface="Arial MT"/>
              </a:rPr>
              <a:t> </a:t>
            </a:r>
            <a:r>
              <a:rPr sz="4600" spc="260" dirty="0">
                <a:solidFill>
                  <a:srgbClr val="FFFFFF"/>
                </a:solidFill>
                <a:latin typeface="Arial MT"/>
                <a:cs typeface="Arial MT"/>
              </a:rPr>
              <a:t>more</a:t>
            </a:r>
            <a:r>
              <a:rPr sz="4600" spc="-130" dirty="0">
                <a:solidFill>
                  <a:srgbClr val="FFFFFF"/>
                </a:solidFill>
                <a:latin typeface="Arial MT"/>
                <a:cs typeface="Arial MT"/>
              </a:rPr>
              <a:t> </a:t>
            </a:r>
            <a:r>
              <a:rPr sz="4600" spc="250" dirty="0">
                <a:solidFill>
                  <a:srgbClr val="FFFFFF"/>
                </a:solidFill>
                <a:latin typeface="Arial MT"/>
                <a:cs typeface="Arial MT"/>
              </a:rPr>
              <a:t>about</a:t>
            </a:r>
            <a:r>
              <a:rPr sz="4600" spc="-120" dirty="0">
                <a:solidFill>
                  <a:srgbClr val="FFFFFF"/>
                </a:solidFill>
                <a:latin typeface="Arial MT"/>
                <a:cs typeface="Arial MT"/>
              </a:rPr>
              <a:t> </a:t>
            </a:r>
            <a:r>
              <a:rPr sz="4600" spc="254" dirty="0">
                <a:solidFill>
                  <a:srgbClr val="FFFFFF"/>
                </a:solidFill>
                <a:latin typeface="Arial MT"/>
                <a:cs typeface="Arial MT"/>
              </a:rPr>
              <a:t>the</a:t>
            </a:r>
            <a:r>
              <a:rPr sz="4600" spc="-125" dirty="0">
                <a:solidFill>
                  <a:srgbClr val="FFFFFF"/>
                </a:solidFill>
                <a:latin typeface="Arial MT"/>
                <a:cs typeface="Arial MT"/>
              </a:rPr>
              <a:t> </a:t>
            </a:r>
            <a:r>
              <a:rPr sz="4600" spc="245" dirty="0">
                <a:solidFill>
                  <a:srgbClr val="FFFFFF"/>
                </a:solidFill>
                <a:latin typeface="Arial MT"/>
                <a:cs typeface="Arial MT"/>
              </a:rPr>
              <a:t>people</a:t>
            </a:r>
            <a:r>
              <a:rPr sz="4600" spc="-125" dirty="0">
                <a:solidFill>
                  <a:srgbClr val="FFFFFF"/>
                </a:solidFill>
                <a:latin typeface="Arial MT"/>
                <a:cs typeface="Arial MT"/>
              </a:rPr>
              <a:t> </a:t>
            </a:r>
            <a:r>
              <a:rPr sz="4600" spc="295" dirty="0">
                <a:solidFill>
                  <a:srgbClr val="FFFFFF"/>
                </a:solidFill>
                <a:latin typeface="Arial MT"/>
                <a:cs typeface="Arial MT"/>
              </a:rPr>
              <a:t>who</a:t>
            </a:r>
            <a:r>
              <a:rPr sz="4600" spc="-125" dirty="0">
                <a:solidFill>
                  <a:srgbClr val="FFFFFF"/>
                </a:solidFill>
                <a:latin typeface="Arial MT"/>
                <a:cs typeface="Arial MT"/>
              </a:rPr>
              <a:t> </a:t>
            </a:r>
            <a:r>
              <a:rPr sz="4600" spc="245" dirty="0">
                <a:solidFill>
                  <a:srgbClr val="FFFFFF"/>
                </a:solidFill>
                <a:latin typeface="Arial MT"/>
                <a:cs typeface="Arial MT"/>
              </a:rPr>
              <a:t>had</a:t>
            </a:r>
            <a:r>
              <a:rPr sz="4600" spc="-125" dirty="0">
                <a:solidFill>
                  <a:srgbClr val="FFFFFF"/>
                </a:solidFill>
                <a:latin typeface="Arial MT"/>
                <a:cs typeface="Arial MT"/>
              </a:rPr>
              <a:t> </a:t>
            </a:r>
            <a:r>
              <a:rPr sz="4600" spc="220" dirty="0">
                <a:solidFill>
                  <a:srgbClr val="FFFFFF"/>
                </a:solidFill>
                <a:latin typeface="Arial MT"/>
                <a:cs typeface="Arial MT"/>
              </a:rPr>
              <a:t>lived</a:t>
            </a:r>
            <a:r>
              <a:rPr sz="4600" spc="-125" dirty="0">
                <a:solidFill>
                  <a:srgbClr val="FFFFFF"/>
                </a:solidFill>
                <a:latin typeface="Arial MT"/>
                <a:cs typeface="Arial MT"/>
              </a:rPr>
              <a:t> </a:t>
            </a:r>
            <a:r>
              <a:rPr sz="4600" spc="210" dirty="0">
                <a:solidFill>
                  <a:srgbClr val="FFFFFF"/>
                </a:solidFill>
                <a:latin typeface="Arial MT"/>
                <a:cs typeface="Arial MT"/>
              </a:rPr>
              <a:t>there.</a:t>
            </a:r>
            <a:endParaRPr sz="4600">
              <a:latin typeface="Arial MT"/>
              <a:cs typeface="Arial MT"/>
            </a:endParaRPr>
          </a:p>
          <a:p>
            <a:pPr>
              <a:lnSpc>
                <a:spcPct val="100000"/>
              </a:lnSpc>
              <a:spcBef>
                <a:spcPts val="15"/>
              </a:spcBef>
            </a:pPr>
            <a:endParaRPr sz="5500">
              <a:latin typeface="Arial MT"/>
              <a:cs typeface="Arial MT"/>
            </a:endParaRPr>
          </a:p>
          <a:p>
            <a:pPr marL="361315">
              <a:lnSpc>
                <a:spcPct val="100000"/>
              </a:lnSpc>
              <a:spcBef>
                <a:spcPts val="5"/>
              </a:spcBef>
            </a:pPr>
            <a:r>
              <a:rPr sz="3300" spc="105" dirty="0">
                <a:solidFill>
                  <a:srgbClr val="FFFFFF"/>
                </a:solidFill>
                <a:latin typeface="Arial MT"/>
                <a:cs typeface="Arial MT"/>
                <a:hlinkClick r:id="rId5" action="ppaction://hlinksldjump"/>
              </a:rPr>
              <a:t>BACK</a:t>
            </a:r>
            <a:endParaRPr sz="3300">
              <a:latin typeface="Arial MT"/>
              <a:cs typeface="Arial MT"/>
            </a:endParaRPr>
          </a:p>
        </p:txBody>
      </p:sp>
      <p:grpSp>
        <p:nvGrpSpPr>
          <p:cNvPr id="8" name="object 8"/>
          <p:cNvGrpSpPr/>
          <p:nvPr/>
        </p:nvGrpSpPr>
        <p:grpSpPr>
          <a:xfrm>
            <a:off x="79742" y="807036"/>
            <a:ext cx="19960590" cy="6605905"/>
            <a:chOff x="79742" y="807036"/>
            <a:chExt cx="19960590" cy="6605905"/>
          </a:xfrm>
        </p:grpSpPr>
        <p:pic>
          <p:nvPicPr>
            <p:cNvPr id="9" name="object 9"/>
            <p:cNvPicPr/>
            <p:nvPr/>
          </p:nvPicPr>
          <p:blipFill>
            <a:blip r:embed="rId6" cstate="print"/>
            <a:stretch>
              <a:fillRect/>
            </a:stretch>
          </p:blipFill>
          <p:spPr>
            <a:xfrm>
              <a:off x="125650" y="848141"/>
              <a:ext cx="19873740" cy="6523361"/>
            </a:xfrm>
            <a:prstGeom prst="rect">
              <a:avLst/>
            </a:prstGeom>
          </p:spPr>
        </p:pic>
        <p:sp>
          <p:nvSpPr>
            <p:cNvPr id="10" name="object 10"/>
            <p:cNvSpPr/>
            <p:nvPr/>
          </p:nvSpPr>
          <p:spPr>
            <a:xfrm>
              <a:off x="120842" y="848136"/>
              <a:ext cx="19878040" cy="6523990"/>
            </a:xfrm>
            <a:custGeom>
              <a:avLst/>
              <a:gdLst/>
              <a:ahLst/>
              <a:cxnLst/>
              <a:rect l="l" t="t" r="r" b="b"/>
              <a:pathLst>
                <a:path w="19878040" h="6523990">
                  <a:moveTo>
                    <a:pt x="4" y="5"/>
                  </a:moveTo>
                  <a:lnTo>
                    <a:pt x="19877979" y="0"/>
                  </a:lnTo>
                  <a:lnTo>
                    <a:pt x="19877978" y="6523367"/>
                  </a:lnTo>
                  <a:lnTo>
                    <a:pt x="0" y="6523370"/>
                  </a:lnTo>
                  <a:lnTo>
                    <a:pt x="4" y="5"/>
                  </a:lnTo>
                  <a:close/>
                </a:path>
              </a:pathLst>
            </a:custGeom>
            <a:ln w="19487">
              <a:solidFill>
                <a:srgbClr val="538BC9"/>
              </a:solidFill>
            </a:ln>
          </p:spPr>
          <p:txBody>
            <a:bodyPr wrap="square" lIns="0" tIns="0" rIns="0" bIns="0" rtlCol="0"/>
            <a:lstStyle/>
            <a:p>
              <a:endParaRPr/>
            </a:p>
          </p:txBody>
        </p:sp>
      </p:grpSp>
      <p:sp>
        <p:nvSpPr>
          <p:cNvPr id="11" name="object 11"/>
          <p:cNvSpPr/>
          <p:nvPr/>
        </p:nvSpPr>
        <p:spPr>
          <a:xfrm>
            <a:off x="0" y="616540"/>
            <a:ext cx="20104100" cy="31750"/>
          </a:xfrm>
          <a:custGeom>
            <a:avLst/>
            <a:gdLst/>
            <a:ahLst/>
            <a:cxnLst/>
            <a:rect l="l" t="t" r="r" b="b"/>
            <a:pathLst>
              <a:path w="20104100" h="31750">
                <a:moveTo>
                  <a:pt x="0" y="31412"/>
                </a:moveTo>
                <a:lnTo>
                  <a:pt x="0" y="0"/>
                </a:lnTo>
                <a:lnTo>
                  <a:pt x="20104099" y="0"/>
                </a:lnTo>
                <a:lnTo>
                  <a:pt x="20104099" y="31412"/>
                </a:lnTo>
                <a:lnTo>
                  <a:pt x="0" y="31412"/>
                </a:lnTo>
                <a:close/>
              </a:path>
            </a:pathLst>
          </a:custGeom>
          <a:solidFill>
            <a:srgbClr val="F6DDB4"/>
          </a:solidFill>
        </p:spPr>
        <p:txBody>
          <a:bodyPr wrap="square" lIns="0" tIns="0" rIns="0" bIns="0" rtlCol="0"/>
          <a:lstStyle/>
          <a:p>
            <a:endParaRPr/>
          </a:p>
        </p:txBody>
      </p:sp>
      <p:sp>
        <p:nvSpPr>
          <p:cNvPr id="12" name="object 12"/>
          <p:cNvSpPr/>
          <p:nvPr/>
        </p:nvSpPr>
        <p:spPr>
          <a:xfrm>
            <a:off x="0" y="10255791"/>
            <a:ext cx="20104100" cy="31750"/>
          </a:xfrm>
          <a:custGeom>
            <a:avLst/>
            <a:gdLst/>
            <a:ahLst/>
            <a:cxnLst/>
            <a:rect l="l" t="t" r="r" b="b"/>
            <a:pathLst>
              <a:path w="20104100" h="31750">
                <a:moveTo>
                  <a:pt x="0" y="31412"/>
                </a:moveTo>
                <a:lnTo>
                  <a:pt x="0" y="0"/>
                </a:lnTo>
                <a:lnTo>
                  <a:pt x="20104099" y="0"/>
                </a:lnTo>
                <a:lnTo>
                  <a:pt x="20104099" y="31412"/>
                </a:lnTo>
                <a:lnTo>
                  <a:pt x="0" y="31412"/>
                </a:lnTo>
                <a:close/>
              </a:path>
            </a:pathLst>
          </a:custGeom>
          <a:solidFill>
            <a:srgbClr val="F6DDB4"/>
          </a:solidFill>
        </p:spPr>
        <p:txBody>
          <a:bodyPr wrap="square" lIns="0" tIns="0" rIns="0" bIns="0" rtlCol="0"/>
          <a:lstStyle/>
          <a:p>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B694EEA-FEDA-4AE1-A810-F6AE8B91DE55}"/>
              </a:ext>
            </a:extLst>
          </p:cNvPr>
          <p:cNvSpPr txBox="1"/>
          <p:nvPr/>
        </p:nvSpPr>
        <p:spPr>
          <a:xfrm>
            <a:off x="1746250" y="701675"/>
            <a:ext cx="17265650" cy="9233297"/>
          </a:xfrm>
          <a:prstGeom prst="rect">
            <a:avLst/>
          </a:prstGeom>
          <a:noFill/>
        </p:spPr>
        <p:txBody>
          <a:bodyPr wrap="square" rtlCol="0">
            <a:spAutoFit/>
          </a:bodyPr>
          <a:lstStyle/>
          <a:p>
            <a:pPr marL="815975" indent="-717550">
              <a:spcAft>
                <a:spcPts val="1200"/>
              </a:spcAft>
              <a:buAutoNum type="arabicParenBoth"/>
            </a:pPr>
            <a:r>
              <a:rPr lang="en-GB" sz="3600" dirty="0">
                <a:solidFill>
                  <a:schemeClr val="bg1"/>
                </a:solidFill>
              </a:rPr>
              <a:t> In which countries can you find many of the Ancient Maya sites?</a:t>
            </a:r>
          </a:p>
          <a:p>
            <a:pPr marL="815975" indent="-717550">
              <a:spcAft>
                <a:spcPts val="1200"/>
              </a:spcAft>
              <a:buAutoNum type="arabicParenBoth"/>
            </a:pPr>
            <a:r>
              <a:rPr lang="en-GB" sz="3600" dirty="0">
                <a:solidFill>
                  <a:schemeClr val="bg1"/>
                </a:solidFill>
              </a:rPr>
              <a:t>The text refers to ‘intriguing remain’.  What does the word intriguing mean in this context?</a:t>
            </a:r>
          </a:p>
          <a:p>
            <a:pPr marL="815975" indent="-717550">
              <a:spcAft>
                <a:spcPts val="1200"/>
              </a:spcAft>
              <a:buAutoNum type="arabicParenBoth"/>
            </a:pPr>
            <a:r>
              <a:rPr lang="en-GB" sz="3600" dirty="0">
                <a:solidFill>
                  <a:schemeClr val="bg1"/>
                </a:solidFill>
              </a:rPr>
              <a:t> Which is the most popular and well-known of the Ancient Maya sites?</a:t>
            </a:r>
          </a:p>
          <a:p>
            <a:pPr marL="815975" indent="-717550">
              <a:spcAft>
                <a:spcPts val="1200"/>
              </a:spcAft>
              <a:buAutoNum type="arabicParenBoth"/>
            </a:pPr>
            <a:r>
              <a:rPr lang="en-GB" sz="3600" dirty="0">
                <a:solidFill>
                  <a:schemeClr val="bg1"/>
                </a:solidFill>
              </a:rPr>
              <a:t>How do the pictures help the reader?</a:t>
            </a:r>
          </a:p>
          <a:p>
            <a:pPr marL="815975" indent="-717550">
              <a:spcAft>
                <a:spcPts val="1200"/>
              </a:spcAft>
              <a:buAutoNum type="arabicParenBoth"/>
            </a:pPr>
            <a:r>
              <a:rPr lang="en-GB" sz="3600" dirty="0">
                <a:solidFill>
                  <a:schemeClr val="bg1"/>
                </a:solidFill>
              </a:rPr>
              <a:t>From reading the section ‘</a:t>
            </a:r>
            <a:r>
              <a:rPr lang="en-GB" sz="3600" dirty="0" err="1">
                <a:solidFill>
                  <a:schemeClr val="bg1"/>
                </a:solidFill>
              </a:rPr>
              <a:t>Chichen</a:t>
            </a:r>
            <a:r>
              <a:rPr lang="en-GB" sz="3600" dirty="0">
                <a:solidFill>
                  <a:schemeClr val="bg1"/>
                </a:solidFill>
              </a:rPr>
              <a:t> Itza’, give three reasons why you think it has so many visitors?</a:t>
            </a:r>
          </a:p>
          <a:p>
            <a:pPr marL="815975" indent="-717550">
              <a:spcAft>
                <a:spcPts val="1200"/>
              </a:spcAft>
              <a:buAutoNum type="arabicParenBoth"/>
            </a:pPr>
            <a:r>
              <a:rPr lang="en-GB" sz="3600" dirty="0">
                <a:solidFill>
                  <a:schemeClr val="bg1"/>
                </a:solidFill>
              </a:rPr>
              <a:t>Why do you think the title refers to the ‘Lost Cities of Ancient Maya?’</a:t>
            </a:r>
          </a:p>
          <a:p>
            <a:pPr marL="815975" indent="-717550">
              <a:spcAft>
                <a:spcPts val="1200"/>
              </a:spcAft>
              <a:buAutoNum type="arabicParenBoth"/>
            </a:pPr>
            <a:r>
              <a:rPr lang="en-GB" sz="3600" dirty="0">
                <a:solidFill>
                  <a:schemeClr val="bg1"/>
                </a:solidFill>
              </a:rPr>
              <a:t>Summarise the main ideas in the first section ‘Visit the Ancient Maya’.</a:t>
            </a:r>
          </a:p>
          <a:p>
            <a:pPr marL="815975" indent="-717550">
              <a:spcAft>
                <a:spcPts val="1200"/>
              </a:spcAft>
              <a:buAutoNum type="arabicParenBoth"/>
            </a:pPr>
            <a:r>
              <a:rPr lang="en-GB" sz="3600" dirty="0">
                <a:solidFill>
                  <a:schemeClr val="bg1"/>
                </a:solidFill>
              </a:rPr>
              <a:t> Make a list of the reasons why a visitor may choose Tikal as a place to visit.</a:t>
            </a:r>
          </a:p>
          <a:p>
            <a:pPr marL="815975" indent="-717550">
              <a:spcAft>
                <a:spcPts val="1200"/>
              </a:spcAft>
              <a:buAutoNum type="arabicParenBoth"/>
            </a:pPr>
            <a:r>
              <a:rPr lang="en-GB" sz="3600" dirty="0">
                <a:solidFill>
                  <a:schemeClr val="bg1"/>
                </a:solidFill>
              </a:rPr>
              <a:t>The Palenque jungle ruins are described as ‘breath-taking’. Why does the writer use this word and how it being described?</a:t>
            </a:r>
          </a:p>
          <a:p>
            <a:pPr marL="815975" indent="-717550">
              <a:spcAft>
                <a:spcPts val="1200"/>
              </a:spcAft>
              <a:buAutoNum type="arabicParenBoth"/>
            </a:pPr>
            <a:r>
              <a:rPr lang="en-GB" sz="3600" dirty="0">
                <a:solidFill>
                  <a:schemeClr val="bg1"/>
                </a:solidFill>
              </a:rPr>
              <a:t> Which of the four sites mentioned would you like to visit and why? Draw a picture of your favourite site.</a:t>
            </a:r>
          </a:p>
        </p:txBody>
      </p:sp>
    </p:spTree>
    <p:extLst>
      <p:ext uri="{BB962C8B-B14F-4D97-AF65-F5344CB8AC3E}">
        <p14:creationId xmlns:p14="http://schemas.microsoft.com/office/powerpoint/2010/main" val="2976768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34</TotalTime>
  <Words>719</Words>
  <Application>Microsoft Office PowerPoint</Application>
  <PresentationFormat>Custom</PresentationFormat>
  <Paragraphs>76</Paragraphs>
  <Slides>13</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13</vt:i4>
      </vt:variant>
    </vt:vector>
  </HeadingPairs>
  <TitlesOfParts>
    <vt:vector size="16" baseType="lpstr">
      <vt:lpstr>Arial MT</vt:lpstr>
      <vt:lpstr>Calibri</vt:lpstr>
      <vt:lpstr>Office Theme</vt:lpstr>
      <vt:lpstr>The Mayans</vt:lpstr>
      <vt:lpstr>What do you  already know about the Mayans?</vt:lpstr>
      <vt:lpstr>Europeans first discovered the Americas in 1492 when Christopher  Columbus first sailed from Europe to America. He returned with tales  of a rich and vast land filled with gold and other precious materials.</vt:lpstr>
      <vt:lpstr>In 1519, a group of Spanish explorers, led by a man called Hernan  Cortès, sailed to Mexico. There they met a people called the Aztecs. The  Spanish explorers (who came to be known as conquistadors) fought to  take over the Aztec lands and after two years they succeeded. The  Aztecs were defeated and Mexico became a Spanish colony.</vt:lpstr>
      <vt:lpstr>Once the conquistadors had conquered the Aztecs, they went on  to explore the rest of Mesoamerica. Mesoamerica is the land in  between North and South America.</vt:lpstr>
      <vt:lpstr>PowerPoint Presentation</vt:lpstr>
      <vt:lpstr>Then one day, deep in the wild  rainforest, the conquistadors came  across something that amazed them.</vt:lpstr>
      <vt:lpstr>PowerPoint Presentation</vt:lpstr>
      <vt:lpstr>PowerPoint Presentation</vt:lpstr>
      <vt:lpstr>PowerPoint Presentation</vt:lpstr>
      <vt:lpstr>The Spanish conquistadors discovered whole  abandoned cities with strange pyramids and other  buildings in the middle of the rainforest.</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The Mayans</dc:title>
  <dc:creator>Kirk Thomasson</dc:creator>
  <cp:lastModifiedBy>Kirk Thomasson</cp:lastModifiedBy>
  <cp:revision>4</cp:revision>
  <dcterms:created xsi:type="dcterms:W3CDTF">2021-11-10T12:29:22Z</dcterms:created>
  <dcterms:modified xsi:type="dcterms:W3CDTF">2021-11-10T13:04:51Z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2015-09-17T00:00:00Z</vt:filetime>
  </property>
  <property fmtid="{D5CDD505-2E9C-101B-9397-08002B2CF9AE}" pid="3" name="Creator">
    <vt:lpwstr>Apple Keynote 5.3</vt:lpwstr>
  </property>
  <property fmtid="{D5CDD505-2E9C-101B-9397-08002B2CF9AE}" pid="4" name="LastSaved">
    <vt:filetime>2021-11-10T00:00:00Z</vt:filetime>
  </property>
</Properties>
</file>