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7"/>
  </p:notesMasterIdLst>
  <p:handoutMasterIdLst>
    <p:handoutMasterId r:id="rId18"/>
  </p:handoutMasterIdLst>
  <p:sldIdLst>
    <p:sldId id="258" r:id="rId2"/>
    <p:sldId id="276" r:id="rId3"/>
    <p:sldId id="283" r:id="rId4"/>
    <p:sldId id="277" r:id="rId5"/>
    <p:sldId id="282" r:id="rId6"/>
    <p:sldId id="284" r:id="rId7"/>
    <p:sldId id="285" r:id="rId8"/>
    <p:sldId id="290" r:id="rId9"/>
    <p:sldId id="291" r:id="rId10"/>
    <p:sldId id="286" r:id="rId11"/>
    <p:sldId id="287" r:id="rId12"/>
    <p:sldId id="288" r:id="rId13"/>
    <p:sldId id="292" r:id="rId14"/>
    <p:sldId id="280" r:id="rId15"/>
    <p:sldId id="267" r:id="rId16"/>
  </p:sldIdLst>
  <p:sldSz cx="9144000" cy="6858000" type="screen4x3"/>
  <p:notesSz cx="6858000" cy="9144000"/>
  <p:embeddedFontLst>
    <p:embeddedFont>
      <p:font typeface="Twinkl ExtraBold" pitchFamily="2" charset="0"/>
      <p:bold r:id="rId19"/>
    </p:embeddedFont>
    <p:embeddedFont>
      <p:font typeface="Sassoon Infant Rg" panose="02000503030000020003" charset="0"/>
      <p:regular r:id="rId20"/>
      <p:bold r:id="rId21"/>
    </p:embeddedFont>
    <p:embeddedFont>
      <p:font typeface="Twinkl SemiBold" pitchFamily="2" charset="0"/>
      <p:bold r:id="rId22"/>
    </p:embeddedFont>
    <p:embeddedFont>
      <p:font typeface="Twinkl" pitchFamily="2" charset="0"/>
      <p:regular r:id="rId23"/>
      <p:bold r:id="rId24"/>
    </p:embeddedFont>
    <p:embeddedFont>
      <p:font typeface="Calibri" panose="020F0502020204030204" pitchFamily="34" charset="0"/>
      <p:regular r:id="rId25"/>
      <p:bold r:id="rId26"/>
      <p:italic r:id="rId27"/>
      <p:boldItalic r:id="rId2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pos="2880">
          <p15:clr>
            <a:srgbClr val="A4A3A4"/>
          </p15:clr>
        </p15:guide>
        <p15:guide id="2" pos="5420">
          <p15:clr>
            <a:srgbClr val="A4A3A4"/>
          </p15:clr>
        </p15:guide>
        <p15:guide id="3" orient="horz" pos="595">
          <p15:clr>
            <a:srgbClr val="A4A3A4"/>
          </p15:clr>
        </p15:guide>
        <p15:guide id="4" orient="horz" pos="640">
          <p15:clr>
            <a:srgbClr val="A4A3A4"/>
          </p15:clr>
        </p15:guide>
        <p15:guide id="5" pos="5284">
          <p15:clr>
            <a:srgbClr val="A4A3A4"/>
          </p15:clr>
        </p15:guide>
        <p15:guide id="6" pos="136">
          <p15:clr>
            <a:srgbClr val="A4A3A4"/>
          </p15:clr>
        </p15:guide>
        <p15:guide id="7" orient="horz" pos="2137">
          <p15:clr>
            <a:srgbClr val="A4A3A4"/>
          </p15:clr>
        </p15:guide>
        <p15:guide id="8" orient="horz" pos="4133">
          <p15:clr>
            <a:srgbClr val="A4A3A4"/>
          </p15:clr>
        </p15:guide>
        <p15:guide id="9" orient="horz" pos="96">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2233"/>
    <a:srgbClr val="00649C"/>
    <a:srgbClr val="009386"/>
    <a:srgbClr val="ACDDFC"/>
    <a:srgbClr val="302524"/>
    <a:srgbClr val="4A3582"/>
    <a:srgbClr val="1C4160"/>
    <a:srgbClr val="18552B"/>
    <a:srgbClr val="DE1E5A"/>
    <a:srgbClr val="4DB1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3326" autoAdjust="0"/>
  </p:normalViewPr>
  <p:slideViewPr>
    <p:cSldViewPr snapToGrid="0">
      <p:cViewPr varScale="1">
        <p:scale>
          <a:sx n="107" d="100"/>
          <a:sy n="107" d="100"/>
        </p:scale>
        <p:origin x="1770" y="96"/>
      </p:cViewPr>
      <p:guideLst>
        <p:guide pos="2880"/>
        <p:guide pos="5420"/>
        <p:guide orient="horz" pos="595"/>
        <p:guide orient="horz" pos="640"/>
        <p:guide pos="5284"/>
        <p:guide pos="136"/>
        <p:guide orient="horz" pos="2137"/>
        <p:guide orient="horz" pos="4133"/>
        <p:guide orient="horz" pos="96"/>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698ECA-1F4A-4D68-97B8-04CC951719D5}" type="datetimeFigureOut">
              <a:rPr lang="en-GB"/>
              <a:pPr>
                <a:defRPr/>
              </a:pPr>
              <a:t>28/01/2020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DE2D125-C55C-4784-9EF8-361A74DA7550}" type="slidenum">
              <a:rPr lang="en-GB"/>
              <a:pPr>
                <a:defRPr/>
              </a:pPr>
              <a:t>‹#›</a:t>
            </a:fld>
            <a:endParaRPr lang="en-GB"/>
          </a:p>
        </p:txBody>
      </p:sp>
    </p:spTree>
    <p:extLst>
      <p:ext uri="{BB962C8B-B14F-4D97-AF65-F5344CB8AC3E}">
        <p14:creationId xmlns:p14="http://schemas.microsoft.com/office/powerpoint/2010/main" val="29340944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59C99D2-0418-4023-AEFD-E1C5CBE258CB}" type="datetimeFigureOut">
              <a:rPr lang="en-GB"/>
              <a:pPr>
                <a:defRPr/>
              </a:pPr>
              <a:t>28/01/2020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FDB0125-271B-4EE3-8FB1-8B73A49429F8}" type="slidenum">
              <a:rPr lang="en-GB"/>
              <a:pPr>
                <a:defRPr/>
              </a:pPr>
              <a:t>‹#›</a:t>
            </a:fld>
            <a:endParaRPr lang="en-GB"/>
          </a:p>
        </p:txBody>
      </p:sp>
    </p:spTree>
    <p:extLst>
      <p:ext uri="{BB962C8B-B14F-4D97-AF65-F5344CB8AC3E}">
        <p14:creationId xmlns:p14="http://schemas.microsoft.com/office/powerpoint/2010/main" val="162724702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GB" altLang="en-US" dirty="0"/>
              <a:t>Teacher Note - Please do not let the next video automatically play at the end of the clip. Please check the content in this link, including any comments, is suitable for your educational environment before showing. Twinkl accepts no responsibility for the content of third party websites. </a:t>
            </a:r>
          </a:p>
        </p:txBody>
      </p:sp>
      <p:sp>
        <p:nvSpPr>
          <p:cNvPr id="4" name="Slide Number Placeholder 3"/>
          <p:cNvSpPr>
            <a:spLocks noGrp="1"/>
          </p:cNvSpPr>
          <p:nvPr>
            <p:ph type="sldNum" sz="quarter" idx="5"/>
          </p:nvPr>
        </p:nvSpPr>
        <p:spPr/>
        <p:txBody>
          <a:bodyPr/>
          <a:lstStyle/>
          <a:p>
            <a:pPr>
              <a:defRPr/>
            </a:pPr>
            <a:fld id="{CCC9C751-68CC-4BB6-AF26-8B5B9D459725}" type="slidenum">
              <a:rPr lang="en-GB" smtClean="0"/>
              <a:pPr>
                <a:defRPr/>
              </a:pPr>
              <a:t>2</a:t>
            </a:fld>
            <a:endParaRPr lang="en-GB"/>
          </a:p>
        </p:txBody>
      </p:sp>
    </p:spTree>
    <p:extLst>
      <p:ext uri="{BB962C8B-B14F-4D97-AF65-F5344CB8AC3E}">
        <p14:creationId xmlns:p14="http://schemas.microsoft.com/office/powerpoint/2010/main" val="1054407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1" kern="1200" dirty="0">
                <a:solidFill>
                  <a:schemeClr val="tx1"/>
                </a:solidFill>
                <a:effectLst/>
                <a:latin typeface="+mn-lt"/>
                <a:ea typeface="+mn-ea"/>
                <a:cs typeface="+mn-cs"/>
              </a:rPr>
              <a:t>This page contains a link to an external website. Please be aware that the inclusion of any link in this resource should not be taken as an endorsement of any kind by Twinkl of the linked website or any association with its operators. Please check the content in this link, including any comments, is suitable for your educational environment before showing. Twinkl accepts no responsibility for the content of third-party websites.</a:t>
            </a:r>
            <a:br>
              <a:rPr lang="en-GB" dirty="0"/>
            </a:br>
            <a:endParaRPr lang="en-GB" altLang="en-US" dirty="0"/>
          </a:p>
        </p:txBody>
      </p:sp>
      <p:sp>
        <p:nvSpPr>
          <p:cNvPr id="4" name="Slide Number Placeholder 3"/>
          <p:cNvSpPr>
            <a:spLocks noGrp="1"/>
          </p:cNvSpPr>
          <p:nvPr>
            <p:ph type="sldNum" sz="quarter" idx="10"/>
          </p:nvPr>
        </p:nvSpPr>
        <p:spPr/>
        <p:txBody>
          <a:bodyPr/>
          <a:lstStyle/>
          <a:p>
            <a:pPr>
              <a:defRPr/>
            </a:pPr>
            <a:fld id="{0FDB0125-271B-4EE3-8FB1-8B73A49429F8}" type="slidenum">
              <a:rPr lang="en-GB" smtClean="0"/>
              <a:pPr>
                <a:defRPr/>
              </a:pPr>
              <a:t>4</a:t>
            </a:fld>
            <a:endParaRPr lang="en-GB"/>
          </a:p>
        </p:txBody>
      </p:sp>
    </p:spTree>
    <p:extLst>
      <p:ext uri="{BB962C8B-B14F-4D97-AF65-F5344CB8AC3E}">
        <p14:creationId xmlns:p14="http://schemas.microsoft.com/office/powerpoint/2010/main" val="338464132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70882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617020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31700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6100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consectetur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2636611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05070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7287658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223186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image" Target="../media/image8.png"/><Relationship Id="rId3" Type="http://schemas.openxmlformats.org/officeDocument/2006/relationships/slide" Target="slide12.xml"/><Relationship Id="rId7" Type="http://schemas.openxmlformats.org/officeDocument/2006/relationships/slide" Target="slide4.xml"/><Relationship Id="rId12"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jpeg"/><Relationship Id="rId11" Type="http://schemas.openxmlformats.org/officeDocument/2006/relationships/image" Target="../media/image6.png"/><Relationship Id="rId5" Type="http://schemas.openxmlformats.org/officeDocument/2006/relationships/slide" Target="slide3.xml"/><Relationship Id="rId10" Type="http://schemas.openxmlformats.org/officeDocument/2006/relationships/slide" Target="slide10.xml"/><Relationship Id="rId4" Type="http://schemas.openxmlformats.org/officeDocument/2006/relationships/slide" Target="slide14.xml"/><Relationship Id="rId9" Type="http://schemas.openxmlformats.org/officeDocument/2006/relationships/slide" Target="slide8.xml"/><Relationship Id="rId1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7.png"/><Relationship Id="rId3" Type="http://schemas.openxmlformats.org/officeDocument/2006/relationships/hyperlink" Target="https://earthobservatory.nasa.gov/images/146189/widespread-melt-on-the-george-vi-ice-shelf" TargetMode="External"/><Relationship Id="rId7" Type="http://schemas.openxmlformats.org/officeDocument/2006/relationships/slide" Target="slide2.xml"/><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5.png"/><Relationship Id="rId5" Type="http://schemas.openxmlformats.org/officeDocument/2006/relationships/slide" Target="slide4.xml"/><Relationship Id="rId10" Type="http://schemas.openxmlformats.org/officeDocument/2006/relationships/image" Target="../media/image14.jpeg"/><Relationship Id="rId4" Type="http://schemas.openxmlformats.org/officeDocument/2006/relationships/image" Target="../media/image11.png"/><Relationship Id="rId9" Type="http://schemas.openxmlformats.org/officeDocument/2006/relationships/slide" Target="slide5.xml"/></Relationships>
</file>

<file path=ppt/slides/_rels/slide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slide" Target="slide4.xml"/><Relationship Id="rId7" Type="http://schemas.openxmlformats.org/officeDocument/2006/relationships/slide" Target="slide7.xml"/><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slide" Target="slide2.xml"/><Relationship Id="rId10" Type="http://schemas.openxmlformats.org/officeDocument/2006/relationships/image" Target="../media/image22.png"/><Relationship Id="rId4" Type="http://schemas.openxmlformats.org/officeDocument/2006/relationships/image" Target="../media/image12.png"/><Relationship Id="rId9"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slide" Target="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slide" Target="slide2.xml"/><Relationship Id="rId7" Type="http://schemas.openxmlformats.org/officeDocument/2006/relationships/image" Target="../media/image25.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24.jpeg"/><Relationship Id="rId5" Type="http://schemas.openxmlformats.org/officeDocument/2006/relationships/slide" Target="slide9.xml"/><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hyperlink" Target="https://www.twinkl.co.uk/resource/t2-g-3761-earth-day-reducing-your-carbon-footprint-powerpoint"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 Target="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28.jpeg"/><Relationship Id="rId2" Type="http://schemas.openxmlformats.org/officeDocument/2006/relationships/slide" Target="slide4.xml"/><Relationship Id="rId1" Type="http://schemas.openxmlformats.org/officeDocument/2006/relationships/slideLayout" Target="../slideLayouts/slideLayout7.xml"/><Relationship Id="rId6" Type="http://schemas.openxmlformats.org/officeDocument/2006/relationships/slide" Target="slide11.xml"/><Relationship Id="rId5" Type="http://schemas.openxmlformats.org/officeDocument/2006/relationships/image" Target="../media/image13.png"/><Relationship Id="rId10" Type="http://schemas.openxmlformats.org/officeDocument/2006/relationships/image" Target="../media/image30.png"/><Relationship Id="rId4" Type="http://schemas.openxmlformats.org/officeDocument/2006/relationships/slide" Target="slide2.xml"/><Relationship Id="rId9" Type="http://schemas.openxmlformats.org/officeDocument/2006/relationships/image" Target="../media/image29.png"/></Relationships>
</file>

<file path=ppt/slides/_rels/slide1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slide" Target="slide10.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2.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33.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 Target="slide2.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73667" y="1365481"/>
            <a:ext cx="7196667" cy="1231106"/>
          </a:xfrm>
          <a:prstGeom prst="rect">
            <a:avLst/>
          </a:prstGeom>
          <a:noFill/>
        </p:spPr>
        <p:txBody>
          <a:bodyPr lIns="0" tIns="0" rIns="0" bIns="0" spcCol="360000">
            <a:spAutoFit/>
          </a:bodyPr>
          <a:lstStyle/>
          <a:p>
            <a:pPr algn="ctr" eaLnBrk="1" fontAlgn="auto" hangingPunct="1">
              <a:spcBef>
                <a:spcPts val="0"/>
              </a:spcBef>
              <a:spcAft>
                <a:spcPts val="1200"/>
              </a:spcAft>
              <a:defRPr/>
            </a:pPr>
            <a:r>
              <a:rPr lang="en-GB" sz="8000" b="1" dirty="0">
                <a:ln w="12700" cap="rnd" cmpd="sng">
                  <a:solidFill>
                    <a:sysClr val="windowText" lastClr="000000"/>
                  </a:solidFill>
                </a:ln>
                <a:solidFill>
                  <a:schemeClr val="bg1"/>
                </a:solidFill>
                <a:latin typeface="Twinkl ExtraBold" pitchFamily="2" charset="0"/>
              </a:rPr>
              <a:t>Polar Swim</a:t>
            </a:r>
          </a:p>
        </p:txBody>
      </p:sp>
      <p:sp>
        <p:nvSpPr>
          <p:cNvPr id="3" name="TextBox 2"/>
          <p:cNvSpPr txBox="1"/>
          <p:nvPr/>
        </p:nvSpPr>
        <p:spPr>
          <a:xfrm>
            <a:off x="973667" y="2596587"/>
            <a:ext cx="7196667" cy="1231106"/>
          </a:xfrm>
          <a:prstGeom prst="rect">
            <a:avLst/>
          </a:prstGeom>
          <a:noFill/>
        </p:spPr>
        <p:txBody>
          <a:bodyPr lIns="0" tIns="0" rIns="0" bIns="0" spcCol="360000">
            <a:spAutoFit/>
          </a:bodyPr>
          <a:lstStyle/>
          <a:p>
            <a:pPr algn="ctr" eaLnBrk="1" fontAlgn="auto" hangingPunct="1">
              <a:spcBef>
                <a:spcPts val="0"/>
              </a:spcBef>
              <a:spcAft>
                <a:spcPts val="1200"/>
              </a:spcAft>
              <a:defRPr/>
            </a:pPr>
            <a:r>
              <a:rPr lang="en-GB" sz="4000" b="1" dirty="0">
                <a:ln w="12700" cap="rnd" cmpd="sng">
                  <a:solidFill>
                    <a:sysClr val="windowText" lastClr="000000"/>
                  </a:solidFill>
                </a:ln>
                <a:solidFill>
                  <a:schemeClr val="bg1"/>
                </a:solidFill>
                <a:latin typeface="Twinkl ExtraBold" pitchFamily="2" charset="0"/>
              </a:rPr>
              <a:t>Lewis Pugh Swims Under the Antarctic Ice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9">
            <a:hlinkClick r:id="rId3" action="ppaction://hlinksldjump"/>
          </p:cNvPr>
          <p:cNvSpPr txBox="1">
            <a:spLocks noChangeArrowheads="1"/>
          </p:cNvSpPr>
          <p:nvPr/>
        </p:nvSpPr>
        <p:spPr bwMode="auto">
          <a:xfrm>
            <a:off x="6557963" y="5620048"/>
            <a:ext cx="2051050" cy="864440"/>
          </a:xfrm>
          <a:prstGeom prst="rect">
            <a:avLst/>
          </a:prstGeom>
          <a:solidFill>
            <a:schemeClr val="bg1"/>
          </a:solidFill>
          <a:ln w="28575">
            <a:solidFill>
              <a:srgbClr val="009386"/>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Click here to explore the 60-Second Read.</a:t>
            </a:r>
          </a:p>
        </p:txBody>
      </p:sp>
      <p:sp>
        <p:nvSpPr>
          <p:cNvPr id="21" name="TextBox 20"/>
          <p:cNvSpPr txBox="1"/>
          <p:nvPr/>
        </p:nvSpPr>
        <p:spPr>
          <a:xfrm>
            <a:off x="536116" y="1319688"/>
            <a:ext cx="5930489" cy="4856994"/>
          </a:xfrm>
          <a:prstGeom prst="rect">
            <a:avLst/>
          </a:prstGeom>
          <a:noFill/>
        </p:spPr>
        <p:txBody>
          <a:bodyPr lIns="0" tIns="0" rIns="0" bIns="0" numCol="2" spcCol="360000"/>
          <a:lstStyle/>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r>
              <a:rPr lang="en-GB" sz="1300" dirty="0">
                <a:latin typeface="+mn-lt"/>
              </a:rPr>
              <a:t>Lewis Pugh has become the first person to swim under the ice in Antarctica! </a:t>
            </a:r>
          </a:p>
          <a:p>
            <a:pPr eaLnBrk="1" fontAlgn="auto" hangingPunct="1">
              <a:spcBef>
                <a:spcPts val="0"/>
              </a:spcBef>
              <a:spcAft>
                <a:spcPts val="600"/>
              </a:spcAft>
              <a:defRPr/>
            </a:pPr>
            <a:r>
              <a:rPr lang="en-GB" sz="1300" dirty="0">
                <a:latin typeface="+mn-lt"/>
              </a:rPr>
              <a:t>Lewis Pugh is an </a:t>
            </a:r>
            <a:r>
              <a:rPr lang="en-GB" sz="1300" dirty="0">
                <a:latin typeface="+mn-lt"/>
                <a:hlinkClick r:id="rId4" action="ppaction://hlinksldjump"/>
              </a:rPr>
              <a:t>endurance</a:t>
            </a:r>
            <a:r>
              <a:rPr lang="en-GB" sz="1300" dirty="0">
                <a:latin typeface="+mn-lt"/>
              </a:rPr>
              <a:t> swimmer. In 2007, he became the first person to complete a long-distance swim across the North Pole. He’s also swam in every ocean in the world!</a:t>
            </a:r>
          </a:p>
          <a:p>
            <a:pPr eaLnBrk="1" fontAlgn="auto" hangingPunct="1">
              <a:spcBef>
                <a:spcPts val="0"/>
              </a:spcBef>
              <a:spcAft>
                <a:spcPts val="600"/>
              </a:spcAft>
              <a:defRPr/>
            </a:pPr>
            <a:r>
              <a:rPr lang="en-GB" sz="1300" dirty="0">
                <a:latin typeface="+mn-lt"/>
              </a:rPr>
              <a:t>On 24th January, he swam in a river under an Antarctic </a:t>
            </a:r>
            <a:r>
              <a:rPr lang="en-GB" sz="1300" dirty="0">
                <a:latin typeface="+mn-lt"/>
                <a:hlinkClick r:id="rId4" action="ppaction://hlinksldjump"/>
              </a:rPr>
              <a:t>glacier</a:t>
            </a:r>
            <a:r>
              <a:rPr lang="en-GB" sz="1300" dirty="0">
                <a:latin typeface="+mn-lt"/>
              </a:rPr>
              <a:t>. The river was made from melting ice. </a:t>
            </a:r>
          </a:p>
          <a:p>
            <a:pPr eaLnBrk="1" fontAlgn="auto" hangingPunct="1">
              <a:spcBef>
                <a:spcPts val="0"/>
              </a:spcBef>
              <a:spcAft>
                <a:spcPts val="600"/>
              </a:spcAft>
              <a:defRPr/>
            </a:pPr>
            <a:r>
              <a:rPr lang="en-GB" sz="1300" dirty="0">
                <a:latin typeface="+mn-lt"/>
              </a:rPr>
              <a:t>On social media, he said it was “the most beautiful and terrifying swim,” he’d ever done. </a:t>
            </a:r>
          </a:p>
          <a:p>
            <a:pPr eaLnBrk="1" fontAlgn="auto" hangingPunct="1">
              <a:spcBef>
                <a:spcPts val="0"/>
              </a:spcBef>
              <a:spcAft>
                <a:spcPts val="600"/>
              </a:spcAft>
              <a:defRPr/>
            </a:pPr>
            <a:r>
              <a:rPr lang="en-GB" sz="1300" dirty="0">
                <a:latin typeface="+mn-lt"/>
              </a:rPr>
              <a:t>He had also planned to swim in a supra-glacial lake. This is a lake made by water melting on top of an ice sheet. Bad </a:t>
            </a:r>
            <a:r>
              <a:rPr lang="en-GB" sz="1300" dirty="0">
                <a:latin typeface="+mn-lt"/>
                <a:hlinkClick r:id="rId4" action="ppaction://hlinksldjump"/>
              </a:rPr>
              <a:t>conditions</a:t>
            </a:r>
            <a:r>
              <a:rPr lang="en-GB" sz="1300" dirty="0">
                <a:latin typeface="+mn-lt"/>
              </a:rPr>
              <a:t> meant he had to cancel it.</a:t>
            </a:r>
          </a:p>
          <a:p>
            <a:pPr eaLnBrk="1" fontAlgn="auto" hangingPunct="1">
              <a:spcBef>
                <a:spcPts val="0"/>
              </a:spcBef>
              <a:spcAft>
                <a:spcPts val="600"/>
              </a:spcAft>
              <a:defRPr/>
            </a:pPr>
            <a:r>
              <a:rPr lang="en-GB" sz="1300" dirty="0">
                <a:latin typeface="+mn-lt"/>
              </a:rPr>
              <a:t>Lewis Pugh swam in Antarctica to raise awareness of climate change. This is the changing weather and rising temperature of the Earth. </a:t>
            </a:r>
          </a:p>
          <a:p>
            <a:pPr eaLnBrk="1" fontAlgn="auto" hangingPunct="1">
              <a:spcBef>
                <a:spcPts val="0"/>
              </a:spcBef>
              <a:spcAft>
                <a:spcPts val="600"/>
              </a:spcAft>
              <a:defRPr/>
            </a:pPr>
            <a:r>
              <a:rPr lang="en-GB" sz="1300" dirty="0">
                <a:latin typeface="+mn-lt"/>
              </a:rPr>
              <a:t>Most scientists believe it is caused by human actions, such as burning </a:t>
            </a:r>
            <a:r>
              <a:rPr lang="en-GB" sz="1300" dirty="0">
                <a:latin typeface="+mn-lt"/>
                <a:hlinkClick r:id="rId4" action="ppaction://hlinksldjump"/>
              </a:rPr>
              <a:t>fossil fuels</a:t>
            </a:r>
            <a:r>
              <a:rPr lang="en-GB" sz="1300" dirty="0">
                <a:latin typeface="+mn-lt"/>
              </a:rPr>
              <a:t> for energy. </a:t>
            </a:r>
          </a:p>
          <a:p>
            <a:pPr eaLnBrk="1" fontAlgn="auto" hangingPunct="1">
              <a:spcBef>
                <a:spcPts val="0"/>
              </a:spcBef>
              <a:spcAft>
                <a:spcPts val="600"/>
              </a:spcAft>
              <a:defRPr/>
            </a:pPr>
            <a:r>
              <a:rPr lang="en-GB" sz="1300" dirty="0">
                <a:latin typeface="+mn-lt"/>
              </a:rPr>
              <a:t>“We are facing a climate emergency,” Lewis said on social media.</a:t>
            </a:r>
          </a:p>
          <a:p>
            <a:pPr eaLnBrk="1" fontAlgn="auto" hangingPunct="1">
              <a:spcBef>
                <a:spcPts val="0"/>
              </a:spcBef>
              <a:spcAft>
                <a:spcPts val="600"/>
              </a:spcAft>
              <a:defRPr/>
            </a:pPr>
            <a:endParaRPr lang="en-GB" sz="1100" dirty="0">
              <a:latin typeface="+mn-lt"/>
            </a:endParaRPr>
          </a:p>
          <a:p>
            <a:pPr eaLnBrk="1" fontAlgn="auto" hangingPunct="1">
              <a:spcBef>
                <a:spcPts val="0"/>
              </a:spcBef>
              <a:spcAft>
                <a:spcPts val="600"/>
              </a:spcAft>
              <a:defRPr/>
            </a:pPr>
            <a:r>
              <a:rPr lang="en-GB" sz="1100" dirty="0">
                <a:latin typeface="+mn-lt"/>
              </a:rPr>
              <a:t>Read the full article online </a:t>
            </a:r>
            <a:r>
              <a:rPr lang="en-GB" sz="1100" b="1" u="sng" dirty="0">
                <a:solidFill>
                  <a:schemeClr val="accent5"/>
                </a:solidFill>
                <a:latin typeface="+mn-lt"/>
              </a:rPr>
              <a:t>here</a:t>
            </a:r>
            <a:r>
              <a:rPr lang="en-GB" sz="1100" dirty="0">
                <a:latin typeface="+mn-lt"/>
              </a:rPr>
              <a:t>.</a:t>
            </a:r>
          </a:p>
        </p:txBody>
      </p:sp>
      <p:pic>
        <p:nvPicPr>
          <p:cNvPr id="38" name="Picture 37">
            <a:hlinkClick r:id="rId5" action="ppaction://hlinksldjump"/>
          </p:cNvPr>
          <p:cNvPicPr>
            <a:picLocks noChangeAspect="1"/>
          </p:cNvPicPr>
          <p:nvPr/>
        </p:nvPicPr>
        <p:blipFill rotWithShape="1">
          <a:blip r:embed="rId6" cstate="print">
            <a:extLst>
              <a:ext uri="{28A0092B-C50C-407E-A947-70E740481C1C}">
                <a14:useLocalDpi xmlns:a14="http://schemas.microsoft.com/office/drawing/2010/main" val="0"/>
              </a:ext>
            </a:extLst>
          </a:blip>
          <a:srcRect l="38241" t="404" r="25783"/>
          <a:stretch/>
        </p:blipFill>
        <p:spPr>
          <a:xfrm>
            <a:off x="6557963" y="1319214"/>
            <a:ext cx="2048434" cy="4010122"/>
          </a:xfrm>
          <a:prstGeom prst="rect">
            <a:avLst/>
          </a:prstGeom>
        </p:spPr>
      </p:pic>
      <p:sp>
        <p:nvSpPr>
          <p:cNvPr id="22" name="Rectangle 21"/>
          <p:cNvSpPr/>
          <p:nvPr/>
        </p:nvSpPr>
        <p:spPr>
          <a:xfrm>
            <a:off x="0" y="477838"/>
            <a:ext cx="9144000" cy="3159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2800" dirty="0">
                <a:solidFill>
                  <a:schemeClr val="tx1"/>
                </a:solidFill>
                <a:latin typeface="Twinkl ExtraBold" pitchFamily="2" charset="0"/>
              </a:rPr>
              <a:t>Daily       News</a:t>
            </a:r>
          </a:p>
        </p:txBody>
      </p:sp>
      <p:sp>
        <p:nvSpPr>
          <p:cNvPr id="23" name="TextBox 18"/>
          <p:cNvSpPr txBox="1">
            <a:spLocks noChangeArrowheads="1"/>
          </p:cNvSpPr>
          <p:nvPr/>
        </p:nvSpPr>
        <p:spPr bwMode="auto">
          <a:xfrm>
            <a:off x="536575" y="1319213"/>
            <a:ext cx="2916238"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2400" b="1" dirty="0">
                <a:solidFill>
                  <a:schemeClr val="tx1"/>
                </a:solidFill>
              </a:rPr>
              <a:t>Lewis Pugh Swims Under the Antarctic Ice</a:t>
            </a:r>
          </a:p>
        </p:txBody>
      </p:sp>
      <p:sp>
        <p:nvSpPr>
          <p:cNvPr id="24" name="TextBox 23"/>
          <p:cNvSpPr txBox="1"/>
          <p:nvPr/>
        </p:nvSpPr>
        <p:spPr>
          <a:xfrm>
            <a:off x="6557963" y="5139096"/>
            <a:ext cx="2048434" cy="380480"/>
          </a:xfrm>
          <a:prstGeom prst="rect">
            <a:avLst/>
          </a:prstGeom>
          <a:solidFill>
            <a:schemeClr val="accent4"/>
          </a:solidFill>
          <a:ln>
            <a:noFill/>
          </a:ln>
        </p:spPr>
        <p:txBody>
          <a:bodyPr wrap="square" lIns="72000" tIns="36000" rIns="72000" bIns="36000" spcCol="360000">
            <a:spAutoFit/>
          </a:bodyPr>
          <a:lstStyle/>
          <a:p>
            <a:pPr eaLnBrk="1" fontAlgn="auto" hangingPunct="1">
              <a:spcBef>
                <a:spcPts val="0"/>
              </a:spcBef>
              <a:spcAft>
                <a:spcPts val="1200"/>
              </a:spcAft>
              <a:defRPr/>
            </a:pPr>
            <a:r>
              <a:rPr lang="en-GB" sz="1000" dirty="0">
                <a:latin typeface="+mn-lt"/>
              </a:rPr>
              <a:t>Illustration: Lewis Pugh swimming under Antarctic ice</a:t>
            </a:r>
          </a:p>
        </p:txBody>
      </p:sp>
      <p:sp>
        <p:nvSpPr>
          <p:cNvPr id="29" name="TextBox 28"/>
          <p:cNvSpPr txBox="1"/>
          <p:nvPr/>
        </p:nvSpPr>
        <p:spPr>
          <a:xfrm>
            <a:off x="215900" y="2544763"/>
            <a:ext cx="3236913" cy="1449216"/>
          </a:xfrm>
          <a:prstGeom prst="rect">
            <a:avLst/>
          </a:prstGeom>
          <a:solidFill>
            <a:schemeClr val="accent4">
              <a:lumMod val="40000"/>
              <a:lumOff val="60000"/>
            </a:schemeClr>
          </a:solidFill>
          <a:ln w="19050">
            <a:solidFill>
              <a:schemeClr val="accent4"/>
            </a:solidFill>
          </a:ln>
        </p:spPr>
        <p:txBody>
          <a:bodyPr lIns="108000" tIns="108000" rIns="108000" bIns="108000" spcCol="360000">
            <a:spAutoFit/>
          </a:bodyPr>
          <a:lstStyle/>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7" action="ppaction://hlinksldjump"/>
              </a:rPr>
              <a:t>Where is Antarctica?</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8" action="ppaction://hlinksldjump"/>
              </a:rPr>
              <a:t>What are glaciers?</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9" action="ppaction://hlinksldjump"/>
              </a:rPr>
              <a:t>What is climate change?</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10" action="ppaction://hlinksldjump"/>
              </a:rPr>
              <a:t>How are people taking action on climate change?</a:t>
            </a:r>
            <a:endParaRPr lang="en-GB" sz="1300" b="1" dirty="0">
              <a:latin typeface="+mn-lt"/>
            </a:endParaRPr>
          </a:p>
        </p:txBody>
      </p:sp>
      <p:grpSp>
        <p:nvGrpSpPr>
          <p:cNvPr id="30" name="Group 2"/>
          <p:cNvGrpSpPr>
            <a:grpSpLocks/>
          </p:cNvGrpSpPr>
          <p:nvPr/>
        </p:nvGrpSpPr>
        <p:grpSpPr bwMode="auto">
          <a:xfrm>
            <a:off x="442913" y="914400"/>
            <a:ext cx="8251825" cy="285750"/>
            <a:chOff x="442823" y="913677"/>
            <a:chExt cx="8252603" cy="286616"/>
          </a:xfrm>
        </p:grpSpPr>
        <p:sp>
          <p:nvSpPr>
            <p:cNvPr id="31" name="TextBox 20"/>
            <p:cNvSpPr txBox="1">
              <a:spLocks noChangeArrowheads="1"/>
            </p:cNvSpPr>
            <p:nvPr/>
          </p:nvSpPr>
          <p:spPr bwMode="auto">
            <a:xfrm>
              <a:off x="619125" y="964652"/>
              <a:ext cx="392199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200" dirty="0">
                  <a:solidFill>
                    <a:schemeClr val="tx1"/>
                  </a:solidFill>
                </a:rPr>
                <a:t>Environment  x    World News   x</a:t>
              </a:r>
              <a:endParaRPr lang="en-GB" altLang="en-US" sz="1200" b="1" dirty="0">
                <a:solidFill>
                  <a:schemeClr val="tx1"/>
                </a:solidFill>
              </a:endParaRPr>
            </a:p>
          </p:txBody>
        </p:sp>
        <p:sp>
          <p:nvSpPr>
            <p:cNvPr id="32" name="TextBox 9"/>
            <p:cNvSpPr txBox="1">
              <a:spLocks noChangeArrowheads="1"/>
            </p:cNvSpPr>
            <p:nvPr/>
          </p:nvSpPr>
          <p:spPr bwMode="auto">
            <a:xfrm>
              <a:off x="4577812" y="964652"/>
              <a:ext cx="399245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r" eaLnBrk="1" hangingPunct="1">
                <a:lnSpc>
                  <a:spcPct val="100000"/>
                </a:lnSpc>
                <a:spcBef>
                  <a:spcPct val="0"/>
                </a:spcBef>
                <a:buFontTx/>
                <a:buNone/>
              </a:pPr>
              <a:r>
                <a:rPr lang="en-GB" altLang="en-US" sz="1200" b="1" dirty="0">
                  <a:solidFill>
                    <a:schemeClr val="tx1"/>
                  </a:solidFill>
                </a:rPr>
                <a:t>29</a:t>
              </a:r>
              <a:r>
                <a:rPr lang="en-GB" altLang="en-US" sz="1200" b="1" baseline="30000" dirty="0">
                  <a:solidFill>
                    <a:schemeClr val="tx1"/>
                  </a:solidFill>
                </a:rPr>
                <a:t>th</a:t>
              </a:r>
              <a:r>
                <a:rPr lang="en-GB" altLang="en-US" sz="1200" b="1" dirty="0">
                  <a:solidFill>
                    <a:schemeClr val="tx1"/>
                  </a:solidFill>
                </a:rPr>
                <a:t> January 2020</a:t>
              </a:r>
            </a:p>
          </p:txBody>
        </p:sp>
        <p:cxnSp>
          <p:nvCxnSpPr>
            <p:cNvPr id="33" name="Straight Connector 32"/>
            <p:cNvCxnSpPr/>
            <p:nvPr/>
          </p:nvCxnSpPr>
          <p:spPr>
            <a:xfrm>
              <a:off x="442823" y="913677"/>
              <a:ext cx="8246252"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442823" y="1200293"/>
              <a:ext cx="8252603"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pic>
          <p:nvPicPr>
            <p:cNvPr id="35" name="Picture 5"/>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bwMode="auto">
            <a:xfrm>
              <a:off x="1504218" y="970288"/>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Picture 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bwMode="auto">
            <a:xfrm>
              <a:off x="2737723" y="969404"/>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7" name="Picture 3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274932" y="344775"/>
            <a:ext cx="621056" cy="618698"/>
          </a:xfrm>
          <a:prstGeom prst="ellipse">
            <a:avLst/>
          </a:prstGeom>
          <a:solidFill>
            <a:schemeClr val="accent4"/>
          </a:solidFill>
          <a:ln w="19050">
            <a:noFill/>
          </a:ln>
        </p:spPr>
      </p:pic>
      <p:pic>
        <p:nvPicPr>
          <p:cNvPr id="3" name="Picture 2">
            <a:hlinkClick r:id="rId3" action="ppaction://hlinksldjump"/>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8047805" y="5615086"/>
            <a:ext cx="824115" cy="81561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2911" b="452"/>
          <a:stretch/>
        </p:blipFill>
        <p:spPr>
          <a:xfrm>
            <a:off x="478362" y="459712"/>
            <a:ext cx="8169348" cy="5923159"/>
          </a:xfrm>
          <a:prstGeom prst="roundRect">
            <a:avLst>
              <a:gd name="adj" fmla="val 3942"/>
            </a:avLst>
          </a:prstGeom>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6475" y="1185863"/>
            <a:ext cx="2919413" cy="923330"/>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Scientists have become concerned that parts of the ice shelf are melting. </a:t>
            </a:r>
          </a:p>
        </p:txBody>
      </p:sp>
      <p:sp>
        <p:nvSpPr>
          <p:cNvPr id="12" name="TextBox 11"/>
          <p:cNvSpPr txBox="1"/>
          <p:nvPr/>
        </p:nvSpPr>
        <p:spPr>
          <a:xfrm>
            <a:off x="534987" y="2185889"/>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It includes the continent of Antarctica, the ice shelves and the islands in the South Ocean. </a:t>
            </a:r>
          </a:p>
        </p:txBody>
      </p:sp>
      <p:sp>
        <p:nvSpPr>
          <p:cNvPr id="8" name="TextBox 7"/>
          <p:cNvSpPr txBox="1"/>
          <p:nvPr/>
        </p:nvSpPr>
        <p:spPr>
          <a:xfrm>
            <a:off x="536575" y="1181100"/>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The Antarctic is the polar region around the South Pole.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variety</a:t>
            </a:r>
          </a:p>
          <a:p>
            <a:pPr eaLnBrk="1" fontAlgn="auto" hangingPunct="1">
              <a:spcBef>
                <a:spcPts val="0"/>
              </a:spcBef>
              <a:spcAft>
                <a:spcPts val="0"/>
              </a:spcAft>
              <a:defRPr/>
            </a:pPr>
            <a:r>
              <a:rPr lang="en-GB" sz="1400" kern="1000" dirty="0"/>
              <a:t>temperatures</a:t>
            </a:r>
          </a:p>
          <a:p>
            <a:pPr eaLnBrk="1" fontAlgn="auto" hangingPunct="1">
              <a:spcBef>
                <a:spcPts val="0"/>
              </a:spcBef>
              <a:spcAft>
                <a:spcPts val="0"/>
              </a:spcAft>
              <a:defRPr/>
            </a:pPr>
            <a:r>
              <a:rPr lang="en-GB" sz="1400" kern="1000" dirty="0"/>
              <a:t>explanation</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Where is the Antarctic?</a:t>
            </a:r>
          </a:p>
        </p:txBody>
      </p:sp>
      <p:sp>
        <p:nvSpPr>
          <p:cNvPr id="19" name="TextBox 18"/>
          <p:cNvSpPr txBox="1">
            <a:spLocks noChangeArrowheads="1"/>
          </p:cNvSpPr>
          <p:nvPr/>
        </p:nvSpPr>
        <p:spPr bwMode="auto">
          <a:xfrm>
            <a:off x="6557963" y="4416168"/>
            <a:ext cx="2012950" cy="1079884"/>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hlinkClick r:id="rId3"/>
              </a:rPr>
              <a:t>Explore the photos of ice melt on NASA’s website. </a:t>
            </a:r>
            <a:endParaRPr lang="en-GB" altLang="en-US" sz="1400" dirty="0">
              <a:solidFill>
                <a:schemeClr val="tx1"/>
              </a:solidFill>
            </a:endParaRPr>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bwMode="auto">
          <a:xfrm>
            <a:off x="8124825" y="4606066"/>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572499"/>
            <a:ext cx="2012950" cy="864440"/>
          </a:xfrm>
          <a:prstGeom prst="rect">
            <a:avLst/>
          </a:prstGeom>
          <a:solidFill>
            <a:schemeClr val="bg1"/>
          </a:solidFill>
          <a:ln w="28575">
            <a:solidFill>
              <a:srgbClr val="D82233"/>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Find a word which means forever.</a:t>
            </a:r>
          </a:p>
        </p:txBody>
      </p:sp>
      <p:pic>
        <p:nvPicPr>
          <p:cNvPr id="23" name="Picture 22">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3" name="Picture 25">
            <a:hlinkClick r:id="rId7" action="ppaction://hlinksldjump"/>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9" action="ppaction://hlinksldjump"/>
          </p:cNvPr>
          <p:cNvPicPr>
            <a:picLocks noChangeAspect="1"/>
          </p:cNvPicPr>
          <p:nvPr/>
        </p:nvPicPr>
        <p:blipFill rotWithShape="1">
          <a:blip r:embed="rId10" cstate="print">
            <a:extLst>
              <a:ext uri="{28A0092B-C50C-407E-A947-70E740481C1C}">
                <a14:useLocalDpi xmlns:a14="http://schemas.microsoft.com/office/drawing/2010/main" val="0"/>
              </a:ext>
            </a:extLst>
          </a:blip>
          <a:srcRect l="36493" t="31" r="19153" b="614"/>
          <a:stretch/>
        </p:blipFill>
        <p:spPr bwMode="auto">
          <a:xfrm>
            <a:off x="6556375" y="1253869"/>
            <a:ext cx="2011363" cy="30858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34404" y="3467677"/>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Most of the area is permanently covered by snow and ice. A </a:t>
            </a:r>
            <a:r>
              <a:rPr lang="en-GB" dirty="0">
                <a:solidFill>
                  <a:schemeClr val="accent6"/>
                </a:solidFill>
              </a:rPr>
              <a:t>variety</a:t>
            </a:r>
            <a:r>
              <a:rPr lang="en-GB" dirty="0"/>
              <a:t> of animals living around the Antarctic have adapted to the cold </a:t>
            </a:r>
            <a:r>
              <a:rPr lang="en-GB" dirty="0">
                <a:solidFill>
                  <a:schemeClr val="accent6"/>
                </a:solidFill>
              </a:rPr>
              <a:t>temperatures</a:t>
            </a:r>
            <a:r>
              <a:rPr lang="en-GB" dirty="0"/>
              <a:t>.  </a:t>
            </a:r>
          </a:p>
        </p:txBody>
      </p:sp>
      <p:sp>
        <p:nvSpPr>
          <p:cNvPr id="17" name="TextBox 16"/>
          <p:cNvSpPr txBox="1"/>
          <p:nvPr/>
        </p:nvSpPr>
        <p:spPr>
          <a:xfrm>
            <a:off x="3546475" y="2185888"/>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Some scientists believe that climate change might be the </a:t>
            </a:r>
            <a:r>
              <a:rPr lang="en-GB" dirty="0">
                <a:solidFill>
                  <a:schemeClr val="accent6"/>
                </a:solidFill>
                <a:latin typeface="+mn-lt"/>
              </a:rPr>
              <a:t>explanation</a:t>
            </a:r>
            <a:r>
              <a:rPr lang="en-GB" dirty="0">
                <a:latin typeface="+mn-lt"/>
              </a:rPr>
              <a:t> for this. </a:t>
            </a:r>
          </a:p>
        </p:txBody>
      </p:sp>
      <p:sp>
        <p:nvSpPr>
          <p:cNvPr id="18" name="TextBox 17"/>
          <p:cNvSpPr txBox="1"/>
          <p:nvPr/>
        </p:nvSpPr>
        <p:spPr>
          <a:xfrm>
            <a:off x="3544304" y="3184171"/>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Earlier this month, NASA released pictures showing what scientists called the “biggest melt event”. </a:t>
            </a:r>
          </a:p>
        </p:txBody>
      </p:sp>
      <p:sp>
        <p:nvSpPr>
          <p:cNvPr id="25" name="TextBox 24"/>
          <p:cNvSpPr txBox="1"/>
          <p:nvPr/>
        </p:nvSpPr>
        <p:spPr>
          <a:xfrm>
            <a:off x="3544303" y="4459453"/>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Scientists are spending a lot of time examining ice shelves to find out what is happening. During summer, some even live on Antarctica!</a:t>
            </a:r>
          </a:p>
        </p:txBody>
      </p:sp>
      <p:pic>
        <p:nvPicPr>
          <p:cNvPr id="5" name="Picture 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14375" y="5303463"/>
            <a:ext cx="474897" cy="1065588"/>
          </a:xfrm>
          <a:prstGeom prst="rect">
            <a:avLst/>
          </a:prstGeom>
        </p:spPr>
      </p:pic>
      <p:pic>
        <p:nvPicPr>
          <p:cNvPr id="6" name="Picture 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83146" y="5359591"/>
            <a:ext cx="1788107" cy="921000"/>
          </a:xfrm>
          <a:prstGeom prst="rect">
            <a:avLst/>
          </a:prstGeom>
        </p:spPr>
      </p:pic>
      <p:grpSp>
        <p:nvGrpSpPr>
          <p:cNvPr id="26" name="Group 25"/>
          <p:cNvGrpSpPr/>
          <p:nvPr/>
        </p:nvGrpSpPr>
        <p:grpSpPr>
          <a:xfrm>
            <a:off x="8124825" y="5648442"/>
            <a:ext cx="738818" cy="739776"/>
            <a:chOff x="9494436" y="5781763"/>
            <a:chExt cx="738818" cy="739776"/>
          </a:xfrm>
        </p:grpSpPr>
        <p:sp>
          <p:nvSpPr>
            <p:cNvPr id="27" name="Rectangle 26"/>
            <p:cNvSpPr/>
            <p:nvPr/>
          </p:nvSpPr>
          <p:spPr>
            <a:xfrm>
              <a:off x="9500052" y="5781763"/>
              <a:ext cx="720725" cy="720725"/>
            </a:xfrm>
            <a:prstGeom prst="rect">
              <a:avLst/>
            </a:prstGeom>
            <a:solidFill>
              <a:schemeClr val="bg1"/>
            </a:solidFill>
            <a:ln w="28575">
              <a:solidFill>
                <a:srgbClr val="D822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p:cNvPicPr>
              <a:picLocks noChangeAspect="1"/>
            </p:cNvPicPr>
            <p:nvPr/>
          </p:nvPicPr>
          <p:blipFill rotWithShape="1">
            <a:blip r:embed="rId13" cstate="print">
              <a:extLst>
                <a:ext uri="{28A0092B-C50C-407E-A947-70E740481C1C}">
                  <a14:useLocalDpi xmlns:a14="http://schemas.microsoft.com/office/drawing/2010/main" val="0"/>
                </a:ext>
              </a:extLst>
            </a:blip>
            <a:srcRect l="25208" t="14056" r="26666" b="18033"/>
            <a:stretch/>
          </p:blipFill>
          <p:spPr>
            <a:xfrm>
              <a:off x="9494436" y="5784321"/>
              <a:ext cx="738818" cy="737218"/>
            </a:xfrm>
            <a:prstGeom prst="rect">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up)">
                                      <p:cBhvr>
                                        <p:cTn id="26" dur="500"/>
                                        <p:tgtEl>
                                          <p:spTgt spid="12"/>
                                        </p:tgtEl>
                                      </p:cBhvr>
                                    </p:animEffect>
                                  </p:childTnLst>
                                </p:cTn>
                              </p:par>
                              <p:par>
                                <p:cTn id="27" presetID="10" presetClass="entr" presetSubtype="0" fill="hold" nodeType="withEffect">
                                  <p:stCondLst>
                                    <p:cond delay="500"/>
                                  </p:stCondLst>
                                  <p:childTnLst>
                                    <p:set>
                                      <p:cBhvr>
                                        <p:cTn id="28" dur="1" fill="hold">
                                          <p:stCondLst>
                                            <p:cond delay="0"/>
                                          </p:stCondLst>
                                        </p:cTn>
                                        <p:tgtEl>
                                          <p:spTgt spid="3"/>
                                        </p:tgtEl>
                                        <p:attrNameLst>
                                          <p:attrName>style.visibility</p:attrName>
                                        </p:attrNameLst>
                                      </p:cBhvr>
                                      <p:to>
                                        <p:strVal val="visible"/>
                                      </p:to>
                                    </p:set>
                                    <p:animEffect transition="in" filter="fade">
                                      <p:cBhvr>
                                        <p:cTn id="29" dur="500"/>
                                        <p:tgtEl>
                                          <p:spTgt spid="3"/>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up)">
                                      <p:cBhvr>
                                        <p:cTn id="34" dur="500"/>
                                        <p:tgtEl>
                                          <p:spTgt spid="15"/>
                                        </p:tgtEl>
                                      </p:cBhvr>
                                    </p:animEffect>
                                  </p:childTnLst>
                                </p:cTn>
                              </p:par>
                            </p:childTnLst>
                          </p:cTn>
                        </p:par>
                        <p:par>
                          <p:cTn id="35" fill="hold" nodeType="withGroup">
                            <p:stCondLst>
                              <p:cond delay="500"/>
                            </p:stCondLst>
                            <p:childTnLst>
                              <p:par>
                                <p:cTn id="36" presetID="10" presetClass="entr" presetSubtype="0" fill="hold"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par>
                          <p:cTn id="39" fill="hold">
                            <p:stCondLst>
                              <p:cond delay="1000"/>
                            </p:stCondLst>
                            <p:childTnLst>
                              <p:par>
                                <p:cTn id="40" presetID="10" presetClass="entr" presetSubtype="0" fill="hold" nodeType="after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up)">
                                      <p:cBhvr>
                                        <p:cTn id="47" dur="500"/>
                                        <p:tgtEl>
                                          <p:spTgt spid="16"/>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wipe(up)">
                                      <p:cBhvr>
                                        <p:cTn id="52" dur="500"/>
                                        <p:tgtEl>
                                          <p:spTgt spid="1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1"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up)">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grpId="0" nodeType="click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par>
                                <p:cTn id="68" presetID="22" presetClass="entr" presetSubtype="2" fill="hold" grpId="0" nodeType="withEffect">
                                  <p:stCondLst>
                                    <p:cond delay="500"/>
                                  </p:stCondLst>
                                  <p:childTnLst>
                                    <p:set>
                                      <p:cBhvr>
                                        <p:cTn id="69" dur="1" fill="hold">
                                          <p:stCondLst>
                                            <p:cond delay="0"/>
                                          </p:stCondLst>
                                        </p:cTn>
                                        <p:tgtEl>
                                          <p:spTgt spid="19"/>
                                        </p:tgtEl>
                                        <p:attrNameLst>
                                          <p:attrName>style.visibility</p:attrName>
                                        </p:attrNameLst>
                                      </p:cBhvr>
                                      <p:to>
                                        <p:strVal val="visible"/>
                                      </p:to>
                                    </p:set>
                                    <p:animEffect transition="in" filter="wipe(right)">
                                      <p:cBhvr>
                                        <p:cTn id="70" dur="500"/>
                                        <p:tgtEl>
                                          <p:spTgt spid="19"/>
                                        </p:tgtEl>
                                      </p:cBhvr>
                                    </p:animEffect>
                                  </p:childTnLst>
                                </p:cTn>
                              </p:par>
                            </p:childTnLst>
                          </p:cTn>
                        </p:par>
                        <p:par>
                          <p:cTn id="71" fill="hold">
                            <p:stCondLst>
                              <p:cond delay="1000"/>
                            </p:stCondLst>
                            <p:childTnLst>
                              <p:par>
                                <p:cTn id="72" presetID="10" presetClass="entr" presetSubtype="0"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fade">
                                      <p:cBhvr>
                                        <p:cTn id="74" dur="500"/>
                                        <p:tgtEl>
                                          <p:spTgt spid="26"/>
                                        </p:tgtEl>
                                      </p:cBhvr>
                                    </p:animEffect>
                                  </p:childTnLst>
                                </p:cTn>
                              </p:par>
                            </p:childTnLst>
                          </p:cTn>
                        </p:par>
                        <p:par>
                          <p:cTn id="75" fill="hold">
                            <p:stCondLst>
                              <p:cond delay="1500"/>
                            </p:stCondLst>
                            <p:childTnLst>
                              <p:par>
                                <p:cTn id="76" presetID="22" presetClass="entr" presetSubtype="2" fill="hold" grpId="0" nodeType="after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wipe(right)">
                                      <p:cBhvr>
                                        <p:cTn id="78"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8" grpId="0" animBg="1"/>
      <p:bldP spid="24" grpId="0" animBg="1"/>
      <p:bldP spid="2" grpId="0"/>
      <p:bldP spid="19" grpId="0" animBg="1"/>
      <p:bldP spid="21" grpId="0" animBg="1"/>
      <p:bldP spid="15" grpId="0" animBg="1"/>
      <p:bldP spid="17" grpId="0" animBg="1"/>
      <p:bldP spid="18"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l="5790" t="1" b="603"/>
          <a:stretch/>
        </p:blipFill>
        <p:spPr bwMode="auto">
          <a:xfrm>
            <a:off x="486384" y="478379"/>
            <a:ext cx="8171234" cy="5904492"/>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6475" y="1185863"/>
            <a:ext cx="2919413" cy="646331"/>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The movement is so slow, it’s often impossible to see. </a:t>
            </a:r>
            <a:endParaRPr lang="en-GB" dirty="0">
              <a:latin typeface="+mn-lt"/>
            </a:endParaRPr>
          </a:p>
        </p:txBody>
      </p:sp>
      <p:sp>
        <p:nvSpPr>
          <p:cNvPr id="8" name="TextBox 7"/>
          <p:cNvSpPr txBox="1"/>
          <p:nvPr/>
        </p:nvSpPr>
        <p:spPr>
          <a:xfrm>
            <a:off x="536575" y="1181100"/>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Glaciers are large masses of ice. They usually form on mountains or in polar regions. </a:t>
            </a:r>
          </a:p>
        </p:txBody>
      </p:sp>
      <p:cxnSp>
        <p:nvCxnSpPr>
          <p:cNvPr id="14" name="Straight Connector 13"/>
          <p:cNvCxnSpPr/>
          <p:nvPr/>
        </p:nvCxnSpPr>
        <p:spPr>
          <a:xfrm flipV="1">
            <a:off x="444500" y="1175544"/>
            <a:ext cx="6111875" cy="2381"/>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develop</a:t>
            </a:r>
          </a:p>
          <a:p>
            <a:pPr eaLnBrk="1" fontAlgn="auto" hangingPunct="1">
              <a:spcBef>
                <a:spcPts val="0"/>
              </a:spcBef>
              <a:spcAft>
                <a:spcPts val="0"/>
              </a:spcAft>
              <a:defRPr/>
            </a:pPr>
            <a:r>
              <a:rPr lang="en-GB" sz="1400" kern="1000" dirty="0"/>
              <a:t>environment</a:t>
            </a:r>
          </a:p>
          <a:p>
            <a:pPr eaLnBrk="1" fontAlgn="auto" hangingPunct="1">
              <a:spcBef>
                <a:spcPts val="0"/>
              </a:spcBef>
              <a:spcAft>
                <a:spcPts val="0"/>
              </a:spcAft>
              <a:defRPr/>
            </a:pPr>
            <a:r>
              <a:rPr lang="en-GB" sz="1400" kern="1000" dirty="0"/>
              <a:t>temperatures</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Are Glaciers?</a:t>
            </a:r>
          </a:p>
        </p:txBody>
      </p:sp>
      <p:sp>
        <p:nvSpPr>
          <p:cNvPr id="19" name="TextBox 18"/>
          <p:cNvSpPr txBox="1">
            <a:spLocks noChangeArrowheads="1"/>
          </p:cNvSpPr>
          <p:nvPr/>
        </p:nvSpPr>
        <p:spPr bwMode="auto">
          <a:xfrm>
            <a:off x="6557963" y="4067248"/>
            <a:ext cx="2012950" cy="1295327"/>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Use an atlas or online map to find areas where you might expect to find glaciers. </a:t>
            </a:r>
          </a:p>
        </p:txBody>
      </p:sp>
      <p:pic>
        <p:nvPicPr>
          <p:cNvPr id="20" name="Picture 1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8124825" y="4364867"/>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464777"/>
            <a:ext cx="2012950" cy="1079884"/>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How do you think climate change impacts glaciers?</a:t>
            </a:r>
          </a:p>
        </p:txBody>
      </p:sp>
      <p:pic>
        <p:nvPicPr>
          <p:cNvPr id="23" name="Picture 22">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1" name="Picture 25">
            <a:hlinkClick r:id="rId5" action="ppaction://hlinksldjump"/>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7" action="ppaction://hlinksldjump"/>
          </p:cNvPr>
          <p:cNvPicPr>
            <a:picLocks noChangeAspect="1"/>
          </p:cNvPicPr>
          <p:nvPr/>
        </p:nvPicPr>
        <p:blipFill rotWithShape="1">
          <a:blip r:embed="rId8" cstate="print">
            <a:extLst>
              <a:ext uri="{28A0092B-C50C-407E-A947-70E740481C1C}">
                <a14:useLocalDpi xmlns:a14="http://schemas.microsoft.com/office/drawing/2010/main" val="0"/>
              </a:ext>
            </a:extLst>
          </a:blip>
          <a:srcRect l="36662" t="4" r="22733" b="1297"/>
          <a:stretch/>
        </p:blipFill>
        <p:spPr bwMode="auto">
          <a:xfrm>
            <a:off x="6556375" y="1251552"/>
            <a:ext cx="2011363" cy="2750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31812" y="4001633"/>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They may look like they stay still but most are moving, just incredibly slowly! </a:t>
            </a:r>
          </a:p>
        </p:txBody>
      </p:sp>
      <p:sp>
        <p:nvSpPr>
          <p:cNvPr id="17" name="TextBox 16"/>
          <p:cNvSpPr txBox="1"/>
          <p:nvPr/>
        </p:nvSpPr>
        <p:spPr>
          <a:xfrm>
            <a:off x="3548063" y="1898870"/>
            <a:ext cx="2919412" cy="1477328"/>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When glaciers begin to melt, rivers of ice-cold water can appear on the surface, inside or even underneath! </a:t>
            </a:r>
            <a:endParaRPr lang="en-GB" dirty="0">
              <a:latin typeface="+mn-lt"/>
            </a:endParaRPr>
          </a:p>
        </p:txBody>
      </p:sp>
      <p:sp>
        <p:nvSpPr>
          <p:cNvPr id="18" name="TextBox 17"/>
          <p:cNvSpPr txBox="1"/>
          <p:nvPr/>
        </p:nvSpPr>
        <p:spPr>
          <a:xfrm>
            <a:off x="531812" y="2452867"/>
            <a:ext cx="2919413" cy="1477328"/>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They </a:t>
            </a:r>
            <a:r>
              <a:rPr lang="en-GB" dirty="0">
                <a:solidFill>
                  <a:schemeClr val="accent6"/>
                </a:solidFill>
              </a:rPr>
              <a:t>develop</a:t>
            </a:r>
            <a:r>
              <a:rPr lang="en-GB" dirty="0"/>
              <a:t> when new snow falls on old snow, turning it into heavy ice. As layers of ice build up, they form glaciers. </a:t>
            </a:r>
          </a:p>
        </p:txBody>
      </p:sp>
      <p:sp>
        <p:nvSpPr>
          <p:cNvPr id="25" name="TextBox 24"/>
          <p:cNvSpPr txBox="1"/>
          <p:nvPr/>
        </p:nvSpPr>
        <p:spPr>
          <a:xfrm>
            <a:off x="3544887" y="3442874"/>
            <a:ext cx="2919413" cy="923330"/>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Lakes of melted water can also appear. These are called supra-glacial lakes. </a:t>
            </a:r>
          </a:p>
        </p:txBody>
      </p:sp>
      <p:grpSp>
        <p:nvGrpSpPr>
          <p:cNvPr id="26" name="Group 25"/>
          <p:cNvGrpSpPr/>
          <p:nvPr/>
        </p:nvGrpSpPr>
        <p:grpSpPr>
          <a:xfrm>
            <a:off x="8124825" y="5574776"/>
            <a:ext cx="720725" cy="859885"/>
            <a:chOff x="9502775" y="2914106"/>
            <a:chExt cx="720725" cy="859885"/>
          </a:xfrm>
        </p:grpSpPr>
        <p:sp>
          <p:nvSpPr>
            <p:cNvPr id="27" name="Rectangle 26"/>
            <p:cNvSpPr/>
            <p:nvPr/>
          </p:nvSpPr>
          <p:spPr>
            <a:xfrm>
              <a:off x="9502775" y="2957548"/>
              <a:ext cx="720725" cy="720725"/>
            </a:xfrm>
            <a:prstGeom prst="rect">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564764" y="2914106"/>
              <a:ext cx="612560" cy="859885"/>
            </a:xfrm>
            <a:prstGeom prst="rect">
              <a:avLst/>
            </a:prstGeom>
          </p:spPr>
        </p:pic>
      </p:grpSp>
      <p:sp>
        <p:nvSpPr>
          <p:cNvPr id="29" name="TextBox 28"/>
          <p:cNvSpPr txBox="1"/>
          <p:nvPr/>
        </p:nvSpPr>
        <p:spPr>
          <a:xfrm>
            <a:off x="3538240" y="4432880"/>
            <a:ext cx="2919412" cy="1477328"/>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Scientists are concerned that the changing </a:t>
            </a:r>
            <a:r>
              <a:rPr lang="en-GB" dirty="0">
                <a:solidFill>
                  <a:schemeClr val="accent6"/>
                </a:solidFill>
              </a:rPr>
              <a:t>environment</a:t>
            </a:r>
            <a:r>
              <a:rPr lang="en-GB" dirty="0"/>
              <a:t> and rising </a:t>
            </a:r>
            <a:r>
              <a:rPr lang="en-GB" dirty="0">
                <a:solidFill>
                  <a:schemeClr val="accent6"/>
                </a:solidFill>
              </a:rPr>
              <a:t>temperatures</a:t>
            </a:r>
            <a:r>
              <a:rPr lang="en-GB" dirty="0"/>
              <a:t> are impacting many glaciers. </a:t>
            </a:r>
          </a:p>
        </p:txBody>
      </p:sp>
      <p:pic>
        <p:nvPicPr>
          <p:cNvPr id="9" name="Picture 8"/>
          <p:cNvPicPr>
            <a:picLocks noChangeAspect="1"/>
          </p:cNvPicPr>
          <p:nvPr/>
        </p:nvPicPr>
        <p:blipFill rotWithShape="1">
          <a:blip r:embed="rId10" cstate="print">
            <a:extLst>
              <a:ext uri="{28A0092B-C50C-407E-A947-70E740481C1C}">
                <a14:useLocalDpi xmlns:a14="http://schemas.microsoft.com/office/drawing/2010/main" val="0"/>
              </a:ext>
            </a:extLst>
          </a:blip>
          <a:srcRect l="2600" r="1909" b="40630"/>
          <a:stretch/>
        </p:blipFill>
        <p:spPr>
          <a:xfrm>
            <a:off x="714375" y="5276157"/>
            <a:ext cx="2417388" cy="1062786"/>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par>
                          <p:cTn id="22" fill="hold">
                            <p:stCondLst>
                              <p:cond delay="500"/>
                            </p:stCondLst>
                            <p:childTnLst>
                              <p:par>
                                <p:cTn id="23" presetID="10"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500"/>
                                        <p:tgtEl>
                                          <p:spTgt spid="3"/>
                                        </p:tgtEl>
                                      </p:cBhvr>
                                    </p:animEffect>
                                  </p:childTnLst>
                                </p:cTn>
                              </p:par>
                            </p:childTnLst>
                          </p:cTn>
                        </p:par>
                      </p:childTnLst>
                    </p:cTn>
                  </p:par>
                  <p:par>
                    <p:cTn id="26" fill="hold">
                      <p:stCondLst>
                        <p:cond delay="indefinite"/>
                      </p:stCondLst>
                      <p:childTnLst>
                        <p:par>
                          <p:cTn id="27" fill="hold" nodeType="withGroup">
                            <p:stCondLst>
                              <p:cond delay="0"/>
                            </p:stCondLst>
                            <p:childTnLst>
                              <p:par>
                                <p:cTn id="28" presetID="22" presetClass="entr" presetSubtype="1"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up)">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nodeType="withGroup">
                            <p:stCondLst>
                              <p:cond delay="500"/>
                            </p:stCondLst>
                            <p:childTnLst>
                              <p:par>
                                <p:cTn id="37" presetID="10" presetClass="entr" presetSubtype="0"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up)">
                                      <p:cBhvr>
                                        <p:cTn id="44" dur="500"/>
                                        <p:tgtEl>
                                          <p:spTgt spid="16"/>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up)">
                                      <p:cBhvr>
                                        <p:cTn id="49" dur="500"/>
                                        <p:tgtEl>
                                          <p:spTgt spid="17"/>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wipe(up)">
                                      <p:cBhvr>
                                        <p:cTn id="54" dur="500"/>
                                        <p:tgtEl>
                                          <p:spTgt spid="25"/>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up)">
                                      <p:cBhvr>
                                        <p:cTn id="59" dur="500"/>
                                        <p:tgtEl>
                                          <p:spTgt spid="29"/>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500"/>
                                        <p:tgtEl>
                                          <p:spTgt spid="20"/>
                                        </p:tgtEl>
                                      </p:cBhvr>
                                    </p:animEffect>
                                  </p:childTnLst>
                                </p:cTn>
                              </p:par>
                              <p:par>
                                <p:cTn id="65" presetID="22" presetClass="entr" presetSubtype="2" fill="hold" grpId="0" nodeType="withEffect">
                                  <p:stCondLst>
                                    <p:cond delay="500"/>
                                  </p:stCondLst>
                                  <p:childTnLst>
                                    <p:set>
                                      <p:cBhvr>
                                        <p:cTn id="66" dur="1" fill="hold">
                                          <p:stCondLst>
                                            <p:cond delay="0"/>
                                          </p:stCondLst>
                                        </p:cTn>
                                        <p:tgtEl>
                                          <p:spTgt spid="19"/>
                                        </p:tgtEl>
                                        <p:attrNameLst>
                                          <p:attrName>style.visibility</p:attrName>
                                        </p:attrNameLst>
                                      </p:cBhvr>
                                      <p:to>
                                        <p:strVal val="visible"/>
                                      </p:to>
                                    </p:set>
                                    <p:animEffect transition="in" filter="wipe(right)">
                                      <p:cBhvr>
                                        <p:cTn id="67" dur="500"/>
                                        <p:tgtEl>
                                          <p:spTgt spid="19"/>
                                        </p:tgtEl>
                                      </p:cBhvr>
                                    </p:animEffect>
                                  </p:childTnLst>
                                </p:cTn>
                              </p:par>
                            </p:childTnLst>
                          </p:cTn>
                        </p:par>
                        <p:par>
                          <p:cTn id="68" fill="hold">
                            <p:stCondLst>
                              <p:cond delay="1000"/>
                            </p:stCondLst>
                            <p:childTnLst>
                              <p:par>
                                <p:cTn id="69" presetID="10" presetClass="entr" presetSubtype="0" fill="hold" nodeType="afterEffect">
                                  <p:stCondLst>
                                    <p:cond delay="0"/>
                                  </p:stCondLst>
                                  <p:childTnLst>
                                    <p:set>
                                      <p:cBhvr>
                                        <p:cTn id="70" dur="1" fill="hold">
                                          <p:stCondLst>
                                            <p:cond delay="0"/>
                                          </p:stCondLst>
                                        </p:cTn>
                                        <p:tgtEl>
                                          <p:spTgt spid="26"/>
                                        </p:tgtEl>
                                        <p:attrNameLst>
                                          <p:attrName>style.visibility</p:attrName>
                                        </p:attrNameLst>
                                      </p:cBhvr>
                                      <p:to>
                                        <p:strVal val="visible"/>
                                      </p:to>
                                    </p:set>
                                    <p:animEffect transition="in" filter="fade">
                                      <p:cBhvr>
                                        <p:cTn id="71" dur="500"/>
                                        <p:tgtEl>
                                          <p:spTgt spid="26"/>
                                        </p:tgtEl>
                                      </p:cBhvr>
                                    </p:animEffect>
                                  </p:childTnLst>
                                </p:cTn>
                              </p:par>
                            </p:childTnLst>
                          </p:cTn>
                        </p:par>
                        <p:par>
                          <p:cTn id="72" fill="hold">
                            <p:stCondLst>
                              <p:cond delay="1500"/>
                            </p:stCondLst>
                            <p:childTnLst>
                              <p:par>
                                <p:cTn id="73" presetID="22" presetClass="entr" presetSubtype="2"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right)">
                                      <p:cBhvr>
                                        <p:cTn id="7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P spid="24" grpId="0" animBg="1"/>
      <p:bldP spid="2" grpId="0"/>
      <p:bldP spid="19" grpId="0" animBg="1"/>
      <p:bldP spid="21" grpId="0" animBg="1"/>
      <p:bldP spid="15" grpId="0" animBg="1"/>
      <p:bldP spid="17" grpId="0" animBg="1"/>
      <p:bldP spid="18" grpId="0" animBg="1"/>
      <p:bldP spid="25" grpId="0" animBg="1"/>
      <p:bldP spid="29"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l="22534" b="1057"/>
          <a:stretch/>
        </p:blipFill>
        <p:spPr bwMode="auto">
          <a:xfrm>
            <a:off x="486384" y="467452"/>
            <a:ext cx="8171234" cy="5870595"/>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546475" y="1181100"/>
            <a:ext cx="2919413" cy="923330"/>
          </a:xfrm>
          <a:prstGeom prst="rect">
            <a:avLst/>
          </a:prstGeom>
          <a:solidFill>
            <a:srgbClr val="D2E6BC"/>
          </a:solidFill>
        </p:spPr>
        <p:txBody>
          <a:bodyPr>
            <a:spAutoFit/>
          </a:bodyPr>
          <a:lstStyle/>
          <a:p>
            <a:pPr eaLnBrk="1" fontAlgn="auto" hangingPunct="1">
              <a:spcBef>
                <a:spcPts val="0"/>
              </a:spcBef>
              <a:spcAft>
                <a:spcPts val="0"/>
              </a:spcAft>
              <a:defRPr/>
            </a:pPr>
            <a:r>
              <a:rPr lang="en-GB" dirty="0"/>
              <a:t>These gases are released by </a:t>
            </a:r>
            <a:r>
              <a:rPr lang="en-GB" dirty="0">
                <a:solidFill>
                  <a:schemeClr val="accent6"/>
                </a:solidFill>
              </a:rPr>
              <a:t>vehicles </a:t>
            </a:r>
            <a:r>
              <a:rPr lang="en-GB" dirty="0"/>
              <a:t>or by burning fossil fuels for electricity. </a:t>
            </a:r>
          </a:p>
        </p:txBody>
      </p:sp>
      <p:sp>
        <p:nvSpPr>
          <p:cNvPr id="8" name="TextBox 7"/>
          <p:cNvSpPr txBox="1"/>
          <p:nvPr/>
        </p:nvSpPr>
        <p:spPr>
          <a:xfrm>
            <a:off x="536575" y="1181100"/>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Climate change is the changing </a:t>
            </a:r>
            <a:r>
              <a:rPr lang="en-GB" dirty="0">
                <a:solidFill>
                  <a:schemeClr val="accent6"/>
                </a:solidFill>
              </a:rPr>
              <a:t>temperature</a:t>
            </a:r>
            <a:r>
              <a:rPr lang="en-GB" dirty="0"/>
              <a:t> and weather of the Earth.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9867" y="195587"/>
            <a:ext cx="2012950" cy="1007181"/>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temperature</a:t>
            </a:r>
          </a:p>
          <a:p>
            <a:pPr eaLnBrk="1" fontAlgn="auto" hangingPunct="1">
              <a:spcBef>
                <a:spcPts val="0"/>
              </a:spcBef>
              <a:spcAft>
                <a:spcPts val="0"/>
              </a:spcAft>
              <a:defRPr/>
            </a:pPr>
            <a:r>
              <a:rPr lang="en-GB" sz="1400" kern="1000" dirty="0"/>
              <a:t>average</a:t>
            </a:r>
            <a:br>
              <a:rPr lang="en-GB" sz="1400" kern="1000" dirty="0"/>
            </a:br>
            <a:r>
              <a:rPr lang="en-GB" sz="1400" kern="1000" dirty="0"/>
              <a:t>according</a:t>
            </a:r>
          </a:p>
          <a:p>
            <a:pPr eaLnBrk="1" fontAlgn="auto" hangingPunct="1">
              <a:spcBef>
                <a:spcPts val="0"/>
              </a:spcBef>
              <a:spcAft>
                <a:spcPts val="0"/>
              </a:spcAft>
              <a:defRPr/>
            </a:pPr>
            <a:r>
              <a:rPr lang="en-GB" sz="1400" kern="1000" dirty="0"/>
              <a:t>vehicles</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Is Climate Change?</a:t>
            </a:r>
          </a:p>
        </p:txBody>
      </p:sp>
      <p:sp>
        <p:nvSpPr>
          <p:cNvPr id="21" name="TextBox 20"/>
          <p:cNvSpPr txBox="1">
            <a:spLocks noChangeArrowheads="1"/>
          </p:cNvSpPr>
          <p:nvPr/>
        </p:nvSpPr>
        <p:spPr bwMode="auto">
          <a:xfrm>
            <a:off x="6543084" y="5636305"/>
            <a:ext cx="2012950" cy="1079884"/>
          </a:xfrm>
          <a:prstGeom prst="rect">
            <a:avLst/>
          </a:prstGeom>
          <a:solidFill>
            <a:schemeClr val="bg1"/>
          </a:solidFill>
          <a:ln w="28575">
            <a:solidFill>
              <a:srgbClr val="00649C"/>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Find two things scientists believe is causing climate change. </a:t>
            </a:r>
          </a:p>
        </p:txBody>
      </p:sp>
      <p:pic>
        <p:nvPicPr>
          <p:cNvPr id="23" name="Picture 2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66398" y="369777"/>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2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5" action="ppaction://hlinksldjump"/>
          </p:cNvPr>
          <p:cNvPicPr>
            <a:picLocks noChangeAspect="1"/>
          </p:cNvPicPr>
          <p:nvPr/>
        </p:nvPicPr>
        <p:blipFill rotWithShape="1">
          <a:blip r:embed="rId6" cstate="hqprint">
            <a:extLst>
              <a:ext uri="{28A0092B-C50C-407E-A947-70E740481C1C}">
                <a14:useLocalDpi xmlns:a14="http://schemas.microsoft.com/office/drawing/2010/main"/>
              </a:ext>
            </a:extLst>
          </a:blip>
          <a:srcRect l="4328" t="842" b="11987"/>
          <a:stretch/>
        </p:blipFill>
        <p:spPr bwMode="auto">
          <a:xfrm>
            <a:off x="6556375" y="1244328"/>
            <a:ext cx="1999659" cy="3196221"/>
          </a:xfrm>
          <a:prstGeom prst="rect">
            <a:avLst/>
          </a:prstGeom>
          <a:solidFill>
            <a:schemeClr val="tx1"/>
          </a:solidFill>
          <a:ln>
            <a:noFill/>
          </a:ln>
          <a:extLst/>
        </p:spPr>
      </p:pic>
      <p:sp>
        <p:nvSpPr>
          <p:cNvPr id="15" name="TextBox 14"/>
          <p:cNvSpPr txBox="1"/>
          <p:nvPr/>
        </p:nvSpPr>
        <p:spPr>
          <a:xfrm>
            <a:off x="536575" y="2178007"/>
            <a:ext cx="2919413" cy="923330"/>
          </a:xfrm>
          <a:prstGeom prst="rect">
            <a:avLst/>
          </a:prstGeom>
          <a:solidFill>
            <a:srgbClr val="D2E6BC"/>
          </a:solidFill>
        </p:spPr>
        <p:txBody>
          <a:bodyPr>
            <a:spAutoFit/>
          </a:bodyPr>
          <a:lstStyle/>
          <a:p>
            <a:pPr eaLnBrk="1" fontAlgn="auto" hangingPunct="1">
              <a:spcBef>
                <a:spcPts val="0"/>
              </a:spcBef>
              <a:spcAft>
                <a:spcPts val="0"/>
              </a:spcAft>
              <a:defRPr/>
            </a:pPr>
            <a:r>
              <a:rPr lang="en-GB" dirty="0"/>
              <a:t>In the last 100 years, the </a:t>
            </a:r>
            <a:r>
              <a:rPr lang="en-GB" dirty="0">
                <a:solidFill>
                  <a:schemeClr val="accent6"/>
                </a:solidFill>
              </a:rPr>
              <a:t>average</a:t>
            </a:r>
            <a:r>
              <a:rPr lang="en-GB" dirty="0"/>
              <a:t> temperature has risen by about 1°C. </a:t>
            </a:r>
          </a:p>
        </p:txBody>
      </p:sp>
      <p:sp>
        <p:nvSpPr>
          <p:cNvPr id="16" name="TextBox 15"/>
          <p:cNvSpPr txBox="1"/>
          <p:nvPr/>
        </p:nvSpPr>
        <p:spPr>
          <a:xfrm>
            <a:off x="533080" y="3174914"/>
            <a:ext cx="2919413" cy="1477328"/>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solidFill>
                  <a:schemeClr val="accent6"/>
                </a:solidFill>
              </a:rPr>
              <a:t>According</a:t>
            </a:r>
            <a:r>
              <a:rPr lang="en-GB" dirty="0"/>
              <a:t> to NASA, lots of studies have shown that most scientists believe it is caused by ‘human activities’.</a:t>
            </a:r>
          </a:p>
        </p:txBody>
      </p:sp>
      <p:sp>
        <p:nvSpPr>
          <p:cNvPr id="18" name="TextBox 17"/>
          <p:cNvSpPr txBox="1"/>
          <p:nvPr/>
        </p:nvSpPr>
        <p:spPr>
          <a:xfrm>
            <a:off x="3546475" y="3536019"/>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Our atmosphere has a layer of gas, which keeps some heat in. </a:t>
            </a:r>
          </a:p>
        </p:txBody>
      </p:sp>
      <p:sp>
        <p:nvSpPr>
          <p:cNvPr id="25" name="TextBox 24"/>
          <p:cNvSpPr txBox="1"/>
          <p:nvPr/>
        </p:nvSpPr>
        <p:spPr>
          <a:xfrm>
            <a:off x="3546474" y="4534293"/>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These harmful gases make this layer thicker. This traps more heat, warming up the Earth. </a:t>
            </a:r>
            <a:endParaRPr lang="en-GB" dirty="0">
              <a:latin typeface="+mn-lt"/>
            </a:endParaRPr>
          </a:p>
        </p:txBody>
      </p:sp>
      <p:sp>
        <p:nvSpPr>
          <p:cNvPr id="26" name="TextBox 25"/>
          <p:cNvSpPr txBox="1"/>
          <p:nvPr/>
        </p:nvSpPr>
        <p:spPr>
          <a:xfrm>
            <a:off x="528183" y="4721572"/>
            <a:ext cx="2919413" cy="1200329"/>
          </a:xfrm>
          <a:prstGeom prst="rect">
            <a:avLst/>
          </a:prstGeom>
          <a:solidFill>
            <a:srgbClr val="D2E6BC"/>
          </a:solidFill>
        </p:spPr>
        <p:txBody>
          <a:bodyPr>
            <a:spAutoFit/>
          </a:bodyPr>
          <a:lstStyle/>
          <a:p>
            <a:pPr eaLnBrk="1" fontAlgn="auto" hangingPunct="1">
              <a:spcBef>
                <a:spcPts val="0"/>
              </a:spcBef>
              <a:spcAft>
                <a:spcPts val="0"/>
              </a:spcAft>
              <a:defRPr/>
            </a:pPr>
            <a:r>
              <a:rPr lang="en-GB" dirty="0"/>
              <a:t>Scientists believe that global warming is caused by gases, such as carbon dioxide or methane.</a:t>
            </a:r>
          </a:p>
        </p:txBody>
      </p:sp>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94825" y="2178007"/>
            <a:ext cx="2871063" cy="1185295"/>
          </a:xfrm>
          <a:prstGeom prst="rect">
            <a:avLst/>
          </a:prstGeom>
        </p:spPr>
      </p:pic>
      <p:grpSp>
        <p:nvGrpSpPr>
          <p:cNvPr id="27" name="Group 26"/>
          <p:cNvGrpSpPr/>
          <p:nvPr/>
        </p:nvGrpSpPr>
        <p:grpSpPr>
          <a:xfrm>
            <a:off x="8195671" y="5734622"/>
            <a:ext cx="720725" cy="952467"/>
            <a:chOff x="9515475" y="587391"/>
            <a:chExt cx="720725" cy="952467"/>
          </a:xfrm>
        </p:grpSpPr>
        <p:sp>
          <p:nvSpPr>
            <p:cNvPr id="31" name="Rectangle 30"/>
            <p:cNvSpPr/>
            <p:nvPr/>
          </p:nvSpPr>
          <p:spPr>
            <a:xfrm>
              <a:off x="9515475" y="703263"/>
              <a:ext cx="720725" cy="720725"/>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15475" y="587391"/>
              <a:ext cx="718004" cy="952467"/>
            </a:xfrm>
            <a:prstGeom prst="rect">
              <a:avLst/>
            </a:prstGeom>
          </p:spPr>
        </p:pic>
      </p:grpSp>
      <p:sp>
        <p:nvSpPr>
          <p:cNvPr id="28" name="TextBox 27"/>
          <p:cNvSpPr txBox="1">
            <a:spLocks noChangeArrowheads="1"/>
          </p:cNvSpPr>
          <p:nvPr/>
        </p:nvSpPr>
        <p:spPr bwMode="auto">
          <a:xfrm>
            <a:off x="6543084" y="4498485"/>
            <a:ext cx="2012950" cy="1079884"/>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Investigate ways we can reduce our carbon footprint </a:t>
            </a:r>
            <a:r>
              <a:rPr lang="en-GB" altLang="en-US" sz="1400" dirty="0">
                <a:solidFill>
                  <a:schemeClr val="tx1"/>
                </a:solidFill>
                <a:hlinkClick r:id="rId9"/>
              </a:rPr>
              <a:t>here</a:t>
            </a:r>
            <a:r>
              <a:rPr lang="en-GB" altLang="en-US" sz="1400" dirty="0">
                <a:solidFill>
                  <a:schemeClr val="tx1"/>
                </a:solidFill>
              </a:rPr>
              <a:t>.</a:t>
            </a:r>
          </a:p>
        </p:txBody>
      </p:sp>
      <p:pic>
        <p:nvPicPr>
          <p:cNvPr id="29" name="Picture 28">
            <a:extLst>
              <a:ext uri="{FF2B5EF4-FFF2-40B4-BE49-F238E27FC236}">
                <a16:creationId xmlns:a16="http://schemas.microsoft.com/office/drawing/2014/main" id="{907AF582-C8B8-46AC-8F33-2BB6CBD3961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bwMode="auto">
          <a:xfrm>
            <a:off x="8196465" y="4678858"/>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83824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par>
                                <p:cTn id="22" presetID="10" presetClass="entr" presetSubtype="0" fill="hold" nodeType="withEffect">
                                  <p:stCondLst>
                                    <p:cond delay="5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up)">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up)">
                                      <p:cBhvr>
                                        <p:cTn id="39" dur="500"/>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fade">
                                      <p:cBhvr>
                                        <p:cTn id="48" dur="500"/>
                                        <p:tgtEl>
                                          <p:spTgt spid="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up)">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wipe(up)">
                                      <p:cBhvr>
                                        <p:cTn id="58" dur="500"/>
                                        <p:tgtEl>
                                          <p:spTgt spid="2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500"/>
                            </p:stCondLst>
                            <p:childTnLst>
                              <p:par>
                                <p:cTn id="65" presetID="22" presetClass="entr" presetSubtype="2"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wipe(right)">
                                      <p:cBhvr>
                                        <p:cTn id="67" dur="500"/>
                                        <p:tgtEl>
                                          <p:spTgt spid="28"/>
                                        </p:tgtEl>
                                      </p:cBhvr>
                                    </p:animEffect>
                                  </p:childTnLst>
                                </p:cTn>
                              </p:par>
                            </p:childTnLst>
                          </p:cTn>
                        </p:par>
                        <p:par>
                          <p:cTn id="68" fill="hold">
                            <p:stCondLst>
                              <p:cond delay="1000"/>
                            </p:stCondLst>
                            <p:childTnLst>
                              <p:par>
                                <p:cTn id="69" presetID="10" presetClass="entr" presetSubtype="0" fill="hold"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fade">
                                      <p:cBhvr>
                                        <p:cTn id="71" dur="500"/>
                                        <p:tgtEl>
                                          <p:spTgt spid="27"/>
                                        </p:tgtEl>
                                      </p:cBhvr>
                                    </p:animEffect>
                                  </p:childTnLst>
                                </p:cTn>
                              </p:par>
                            </p:childTnLst>
                          </p:cTn>
                        </p:par>
                        <p:par>
                          <p:cTn id="72" fill="hold">
                            <p:stCondLst>
                              <p:cond delay="1500"/>
                            </p:stCondLst>
                            <p:childTnLst>
                              <p:par>
                                <p:cTn id="73" presetID="22" presetClass="entr" presetSubtype="2"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wipe(right)">
                                      <p:cBhvr>
                                        <p:cTn id="7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24" grpId="0" animBg="1"/>
      <p:bldP spid="2" grpId="0"/>
      <p:bldP spid="21" grpId="0" animBg="1"/>
      <p:bldP spid="15" grpId="0" animBg="1"/>
      <p:bldP spid="16" grpId="0" animBg="1"/>
      <p:bldP spid="18" grpId="0" animBg="1"/>
      <p:bldP spid="25" grpId="0" animBg="1"/>
      <p:bldP spid="26" grpId="0" animBg="1"/>
      <p:bldP spid="28"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1">
            <a:hlinkClick r:id="rId2" action="ppaction://hlinksldjump"/>
            <a:extLst>
              <a:ext uri="{FF2B5EF4-FFF2-40B4-BE49-F238E27FC236}">
                <a16:creationId xmlns:a16="http://schemas.microsoft.com/office/drawing/2014/main" id="{E1147B87-E449-434B-BDC8-D15DC9FD3792}"/>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bwMode="auto">
          <a:xfrm>
            <a:off x="475962" y="443754"/>
            <a:ext cx="8194209" cy="5931879"/>
          </a:xfrm>
          <a:prstGeom prst="roundRect">
            <a:avLst>
              <a:gd name="adj" fmla="val 3119"/>
            </a:avLst>
          </a:prstGeom>
          <a:solidFill>
            <a:schemeClr val="tx1"/>
          </a:solidFill>
          <a:ln>
            <a:noFill/>
          </a:ln>
          <a:extLst/>
        </p:spPr>
      </p:pic>
    </p:spTree>
    <p:extLst>
      <p:ext uri="{BB962C8B-B14F-4D97-AF65-F5344CB8AC3E}">
        <p14:creationId xmlns:p14="http://schemas.microsoft.com/office/powerpoint/2010/main" val="975421298"/>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3544888" y="2741206"/>
            <a:ext cx="2919412"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They also want more power generated by cleaner energy, such as solar or wind power. </a:t>
            </a:r>
          </a:p>
        </p:txBody>
      </p:sp>
      <p:sp>
        <p:nvSpPr>
          <p:cNvPr id="12" name="TextBox 11"/>
          <p:cNvSpPr txBox="1"/>
          <p:nvPr/>
        </p:nvSpPr>
        <p:spPr>
          <a:xfrm>
            <a:off x="536574" y="2994709"/>
            <a:ext cx="2919413" cy="1754326"/>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Greta Thunberg inspired these strikes when she began protesting outside the Swedish </a:t>
            </a:r>
            <a:r>
              <a:rPr lang="en-GB" dirty="0">
                <a:solidFill>
                  <a:schemeClr val="accent6"/>
                </a:solidFill>
                <a:latin typeface="+mn-lt"/>
              </a:rPr>
              <a:t>parliament</a:t>
            </a:r>
            <a:r>
              <a:rPr lang="en-GB" dirty="0">
                <a:latin typeface="+mn-lt"/>
              </a:rPr>
              <a:t>. Climate strikes have occurred across the world. </a:t>
            </a:r>
          </a:p>
        </p:txBody>
      </p:sp>
      <p:sp>
        <p:nvSpPr>
          <p:cNvPr id="8" name="TextBox 7"/>
          <p:cNvSpPr txBox="1"/>
          <p:nvPr/>
        </p:nvSpPr>
        <p:spPr>
          <a:xfrm>
            <a:off x="536575" y="1181100"/>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Since 2019, young people have organised climate strikes. They have missed school to demand that </a:t>
            </a:r>
            <a:r>
              <a:rPr lang="en-GB" dirty="0">
                <a:solidFill>
                  <a:schemeClr val="accent6"/>
                </a:solidFill>
                <a:latin typeface="+mn-lt"/>
              </a:rPr>
              <a:t>governments</a:t>
            </a:r>
            <a:r>
              <a:rPr lang="en-GB" dirty="0">
                <a:latin typeface="+mn-lt"/>
              </a:rPr>
              <a:t> do more to tackle climate change.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governments</a:t>
            </a:r>
          </a:p>
          <a:p>
            <a:pPr eaLnBrk="1" fontAlgn="auto" hangingPunct="1">
              <a:spcBef>
                <a:spcPts val="0"/>
              </a:spcBef>
              <a:spcAft>
                <a:spcPts val="0"/>
              </a:spcAft>
              <a:defRPr/>
            </a:pPr>
            <a:r>
              <a:rPr lang="en-GB" sz="1400" kern="1000" dirty="0"/>
              <a:t>parliament</a:t>
            </a:r>
          </a:p>
          <a:p>
            <a:pPr eaLnBrk="1" fontAlgn="auto" hangingPunct="1">
              <a:spcBef>
                <a:spcPts val="0"/>
              </a:spcBef>
              <a:spcAft>
                <a:spcPts val="0"/>
              </a:spcAft>
              <a:defRPr/>
            </a:pPr>
            <a:r>
              <a:rPr lang="en-GB" sz="1400" kern="1000" dirty="0"/>
              <a:t>conscious</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eaLnBrk="1" hangingPunct="1"/>
            <a:r>
              <a:rPr lang="en-GB" altLang="en-US" sz="2000" dirty="0">
                <a:solidFill>
                  <a:schemeClr val="tx1"/>
                </a:solidFill>
                <a:latin typeface="Twinkl" pitchFamily="2" charset="0"/>
              </a:rPr>
              <a:t>How are People Taking Action on Climate Change?</a:t>
            </a:r>
          </a:p>
        </p:txBody>
      </p:sp>
      <p:sp>
        <p:nvSpPr>
          <p:cNvPr id="21" name="TextBox 20"/>
          <p:cNvSpPr txBox="1">
            <a:spLocks noChangeArrowheads="1"/>
          </p:cNvSpPr>
          <p:nvPr/>
        </p:nvSpPr>
        <p:spPr bwMode="auto">
          <a:xfrm>
            <a:off x="6554788" y="5424315"/>
            <a:ext cx="2012950" cy="1079884"/>
          </a:xfrm>
          <a:prstGeom prst="rect">
            <a:avLst/>
          </a:prstGeom>
          <a:solidFill>
            <a:schemeClr val="bg1"/>
          </a:solidFill>
          <a:ln w="28575">
            <a:solidFill>
              <a:srgbClr val="D82233"/>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FontTx/>
              <a:buNone/>
            </a:pPr>
            <a:r>
              <a:rPr lang="en-GB" altLang="en-US" sz="1400" dirty="0">
                <a:solidFill>
                  <a:schemeClr val="tx1"/>
                </a:solidFill>
              </a:rPr>
              <a:t>Find a verb that means the same as ‘to be aware of’.</a:t>
            </a:r>
          </a:p>
        </p:txBody>
      </p:sp>
      <p:pic>
        <p:nvPicPr>
          <p:cNvPr id="23" name="Picture 22">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25">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6" action="ppaction://hlinksldjump"/>
          </p:cNvPr>
          <p:cNvPicPr>
            <a:picLocks noChangeAspect="1"/>
          </p:cNvPicPr>
          <p:nvPr/>
        </p:nvPicPr>
        <p:blipFill rotWithShape="1">
          <a:blip r:embed="rId7" cstate="print">
            <a:extLst>
              <a:ext uri="{28A0092B-C50C-407E-A947-70E740481C1C}">
                <a14:useLocalDpi xmlns:a14="http://schemas.microsoft.com/office/drawing/2010/main" val="0"/>
              </a:ext>
            </a:extLst>
          </a:blip>
          <a:srcRect r="54365"/>
          <a:stretch/>
        </p:blipFill>
        <p:spPr bwMode="auto">
          <a:xfrm>
            <a:off x="6556375" y="1253981"/>
            <a:ext cx="2011363" cy="2938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3544888" y="1193800"/>
            <a:ext cx="2919412" cy="1477328"/>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Governments are also acting. The UK government promised to reduce carbon emissions to zero by 2050. </a:t>
            </a:r>
          </a:p>
        </p:txBody>
      </p:sp>
      <p:sp>
        <p:nvSpPr>
          <p:cNvPr id="17" name="TextBox 16"/>
          <p:cNvSpPr txBox="1"/>
          <p:nvPr/>
        </p:nvSpPr>
        <p:spPr>
          <a:xfrm>
            <a:off x="3544888" y="5091319"/>
            <a:ext cx="2919412"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We can also act. We can be </a:t>
            </a:r>
            <a:r>
              <a:rPr lang="en-GB" dirty="0">
                <a:solidFill>
                  <a:schemeClr val="accent6"/>
                </a:solidFill>
                <a:latin typeface="+mn-lt"/>
              </a:rPr>
              <a:t>conscious</a:t>
            </a:r>
            <a:r>
              <a:rPr lang="en-GB" dirty="0">
                <a:latin typeface="+mn-lt"/>
              </a:rPr>
              <a:t> of the electricity we use and try to use less. </a:t>
            </a:r>
          </a:p>
        </p:txBody>
      </p:sp>
      <p:sp>
        <p:nvSpPr>
          <p:cNvPr id="25" name="TextBox 24"/>
          <p:cNvSpPr txBox="1"/>
          <p:nvPr/>
        </p:nvSpPr>
        <p:spPr>
          <a:xfrm>
            <a:off x="531812" y="4808318"/>
            <a:ext cx="2919413" cy="1477328"/>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Other young people, such as Finlay Pringle, have spoken about how climate change could affect animal species. </a:t>
            </a:r>
          </a:p>
        </p:txBody>
      </p:sp>
      <p:grpSp>
        <p:nvGrpSpPr>
          <p:cNvPr id="27" name="Group 26">
            <a:extLst>
              <a:ext uri="{FF2B5EF4-FFF2-40B4-BE49-F238E27FC236}">
                <a16:creationId xmlns:a16="http://schemas.microsoft.com/office/drawing/2014/main" id="{DB559BD9-ED8E-4DB5-A29F-8C4BBE03D1A4}"/>
              </a:ext>
            </a:extLst>
          </p:cNvPr>
          <p:cNvGrpSpPr/>
          <p:nvPr/>
        </p:nvGrpSpPr>
        <p:grpSpPr>
          <a:xfrm>
            <a:off x="8121650" y="5594369"/>
            <a:ext cx="738818" cy="739776"/>
            <a:chOff x="9494436" y="5781763"/>
            <a:chExt cx="738818" cy="739776"/>
          </a:xfrm>
        </p:grpSpPr>
        <p:sp>
          <p:nvSpPr>
            <p:cNvPr id="28" name="Rectangle 27">
              <a:extLst>
                <a:ext uri="{FF2B5EF4-FFF2-40B4-BE49-F238E27FC236}">
                  <a16:creationId xmlns:a16="http://schemas.microsoft.com/office/drawing/2014/main" id="{76D4F873-AECA-4CCE-875B-3466DD3D8593}"/>
                </a:ext>
              </a:extLst>
            </p:cNvPr>
            <p:cNvSpPr/>
            <p:nvPr/>
          </p:nvSpPr>
          <p:spPr>
            <a:xfrm>
              <a:off x="9500052" y="5781763"/>
              <a:ext cx="720725" cy="720725"/>
            </a:xfrm>
            <a:prstGeom prst="rect">
              <a:avLst/>
            </a:prstGeom>
            <a:solidFill>
              <a:schemeClr val="bg1"/>
            </a:solidFill>
            <a:ln w="28575">
              <a:solidFill>
                <a:srgbClr val="D822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a:endParaRPr lang="en-GB"/>
            </a:p>
          </p:txBody>
        </p:sp>
        <p:pic>
          <p:nvPicPr>
            <p:cNvPr id="29" name="Picture 28">
              <a:extLst>
                <a:ext uri="{FF2B5EF4-FFF2-40B4-BE49-F238E27FC236}">
                  <a16:creationId xmlns:a16="http://schemas.microsoft.com/office/drawing/2014/main" id="{0FC53A2C-F9C0-49A4-A76F-2EABC782A022}"/>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5208" t="14056" r="26666" b="18033"/>
            <a:stretch/>
          </p:blipFill>
          <p:spPr>
            <a:xfrm>
              <a:off x="9494436" y="5784321"/>
              <a:ext cx="738818" cy="737218"/>
            </a:xfrm>
            <a:prstGeom prst="rect">
              <a:avLst/>
            </a:prstGeom>
          </p:spPr>
        </p:pic>
      </p:grpSp>
      <p:sp>
        <p:nvSpPr>
          <p:cNvPr id="31" name="TextBox 30"/>
          <p:cNvSpPr txBox="1">
            <a:spLocks noChangeArrowheads="1"/>
          </p:cNvSpPr>
          <p:nvPr/>
        </p:nvSpPr>
        <p:spPr bwMode="auto">
          <a:xfrm>
            <a:off x="6554788" y="4268376"/>
            <a:ext cx="2012950" cy="1079884"/>
          </a:xfrm>
          <a:prstGeom prst="rect">
            <a:avLst/>
          </a:prstGeom>
          <a:solidFill>
            <a:schemeClr val="bg1"/>
          </a:solidFill>
          <a:ln w="28575">
            <a:solidFill>
              <a:srgbClr val="1C4160"/>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charset="0"/>
                <a:cs typeface="Sassoon Infant Rg"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charset="0"/>
                <a:cs typeface="Sassoon Infant Rg"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charset="0"/>
                <a:cs typeface="Sassoon Infant Rg"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charset="0"/>
                <a:cs typeface="Sassoon Infant Rg" charset="0"/>
              </a:defRPr>
            </a:lvl9pPr>
          </a:lstStyle>
          <a:p>
            <a:pPr eaLnBrk="1" hangingPunct="1">
              <a:lnSpc>
                <a:spcPct val="100000"/>
              </a:lnSpc>
              <a:spcBef>
                <a:spcPct val="0"/>
              </a:spcBef>
              <a:spcAft>
                <a:spcPts val="1200"/>
              </a:spcAft>
              <a:buNone/>
            </a:pPr>
            <a:r>
              <a:rPr lang="en-GB" altLang="en-US" sz="1400" dirty="0">
                <a:solidFill>
                  <a:schemeClr val="tx1"/>
                </a:solidFill>
              </a:rPr>
              <a:t>Imagine and write a quote from a climate change protester.</a:t>
            </a:r>
          </a:p>
        </p:txBody>
      </p:sp>
      <p:pic>
        <p:nvPicPr>
          <p:cNvPr id="32" name="Picture 31">
            <a:extLst>
              <a:ext uri="{FF2B5EF4-FFF2-40B4-BE49-F238E27FC236}">
                <a16:creationId xmlns:a16="http://schemas.microsoft.com/office/drawing/2014/main" id="{907AF582-C8B8-46AC-8F33-2BB6CBD3961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bwMode="auto">
          <a:xfrm>
            <a:off x="8208169" y="4448749"/>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10" cstate="hqprint">
            <a:extLst>
              <a:ext uri="{28A0092B-C50C-407E-A947-70E740481C1C}">
                <a14:useLocalDpi xmlns:a14="http://schemas.microsoft.com/office/drawing/2010/main"/>
              </a:ext>
            </a:extLst>
          </a:blip>
          <a:stretch>
            <a:fillRect/>
          </a:stretch>
        </p:blipFill>
        <p:spPr>
          <a:xfrm>
            <a:off x="4123766" y="3989805"/>
            <a:ext cx="1506069" cy="1053244"/>
          </a:xfrm>
          <a:prstGeom prst="ellipse">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up)">
                                      <p:cBhvr>
                                        <p:cTn id="26" dur="5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up)">
                                      <p:cBhvr>
                                        <p:cTn id="31" dur="500"/>
                                        <p:tgtEl>
                                          <p:spTgt spid="25"/>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par>
                                <p:cTn id="37" presetID="10" presetClass="entr" presetSubtype="0" fill="hold"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wipe(up)">
                                      <p:cBhvr>
                                        <p:cTn id="44" dur="500"/>
                                        <p:tgtEl>
                                          <p:spTgt spid="16"/>
                                        </p:tgtEl>
                                      </p:cBhvr>
                                    </p:animEffec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up)">
                                      <p:cBhvr>
                                        <p:cTn id="53" dur="500"/>
                                        <p:tgtEl>
                                          <p:spTgt spid="17"/>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500"/>
                            </p:stCondLst>
                            <p:childTnLst>
                              <p:par>
                                <p:cTn id="60" presetID="22" presetClass="entr" presetSubtype="2" fill="hold" grpId="0" nodeType="after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right)">
                                      <p:cBhvr>
                                        <p:cTn id="62" dur="500"/>
                                        <p:tgtEl>
                                          <p:spTgt spid="31"/>
                                        </p:tgtEl>
                                      </p:cBhvr>
                                    </p:animEffect>
                                  </p:childTnLst>
                                </p:cTn>
                              </p:par>
                            </p:childTnLst>
                          </p:cTn>
                        </p:par>
                        <p:par>
                          <p:cTn id="63" fill="hold">
                            <p:stCondLst>
                              <p:cond delay="1000"/>
                            </p:stCondLst>
                            <p:childTnLst>
                              <p:par>
                                <p:cTn id="64" presetID="10" presetClass="entr" presetSubtype="0" fill="hold" nodeType="afterEffect">
                                  <p:stCondLst>
                                    <p:cond delay="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500"/>
                                        <p:tgtEl>
                                          <p:spTgt spid="27"/>
                                        </p:tgtEl>
                                      </p:cBhvr>
                                    </p:animEffect>
                                  </p:childTnLst>
                                </p:cTn>
                              </p:par>
                            </p:childTnLst>
                          </p:cTn>
                        </p:par>
                        <p:par>
                          <p:cTn id="67" fill="hold">
                            <p:stCondLst>
                              <p:cond delay="1500"/>
                            </p:stCondLst>
                            <p:childTnLst>
                              <p:par>
                                <p:cTn id="68" presetID="22" presetClass="entr" presetSubtype="2"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wipe(right)">
                                      <p:cBhvr>
                                        <p:cTn id="7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2" grpId="0" animBg="1"/>
      <p:bldP spid="8" grpId="0" animBg="1"/>
      <p:bldP spid="24" grpId="0" animBg="1"/>
      <p:bldP spid="2" grpId="0"/>
      <p:bldP spid="21" grpId="0" animBg="1"/>
      <p:bldP spid="15" grpId="0" animBg="1"/>
      <p:bldP spid="17" grpId="0" animBg="1"/>
      <p:bldP spid="25" grpId="0" animBg="1"/>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t="452" r="8485" b="452"/>
          <a:stretch/>
        </p:blipFill>
        <p:spPr bwMode="auto">
          <a:xfrm>
            <a:off x="486384" y="457200"/>
            <a:ext cx="8171234" cy="5898776"/>
          </a:xfrm>
          <a:prstGeom prst="roundRect">
            <a:avLst>
              <a:gd name="adj" fmla="val 205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207848" y="333403"/>
            <a:ext cx="8726533" cy="6180844"/>
          </a:xfrm>
          <a:custGeom>
            <a:avLst/>
            <a:gdLst>
              <a:gd name="connsiteX0" fmla="*/ 15368 w 8736746"/>
              <a:gd name="connsiteY0" fmla="*/ 23053 h 6185647"/>
              <a:gd name="connsiteX1" fmla="*/ 30736 w 8736746"/>
              <a:gd name="connsiteY1" fmla="*/ 315046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15368 w 8736746"/>
              <a:gd name="connsiteY59" fmla="*/ 23053 h 6185647"/>
              <a:gd name="connsiteX0" fmla="*/ 146453 w 8736746"/>
              <a:gd name="connsiteY0" fmla="*/ 112575 h 6185647"/>
              <a:gd name="connsiteX1" fmla="*/ 30736 w 8736746"/>
              <a:gd name="connsiteY1" fmla="*/ 315046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146453 w 8736746"/>
              <a:gd name="connsiteY59" fmla="*/ 112575 h 6185647"/>
              <a:gd name="connsiteX0" fmla="*/ 40946 w 8736746"/>
              <a:gd name="connsiteY0" fmla="*/ 35842 h 6185647"/>
              <a:gd name="connsiteX1" fmla="*/ 30736 w 8736746"/>
              <a:gd name="connsiteY1" fmla="*/ 315046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117060 w 8736746"/>
              <a:gd name="connsiteY1" fmla="*/ 324638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143928 w 8736746"/>
              <a:gd name="connsiteY2" fmla="*/ 593578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140730 w 8736746"/>
              <a:gd name="connsiteY3" fmla="*/ 795272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133664 w 8736746"/>
              <a:gd name="connsiteY4" fmla="*/ 979016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144546 w 8736746"/>
              <a:gd name="connsiteY5" fmla="*/ 1481623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118968 w 8736746"/>
              <a:gd name="connsiteY6" fmla="*/ 1938903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108705 w 8736746"/>
              <a:gd name="connsiteY7" fmla="*/ 2187989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136861 w 8736746"/>
              <a:gd name="connsiteY8" fmla="*/ 2504324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195701 w 8736746"/>
              <a:gd name="connsiteY9" fmla="*/ 3019772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157335 w 8736746"/>
              <a:gd name="connsiteY10" fmla="*/ 3478853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131757 w 8736746"/>
              <a:gd name="connsiteY11" fmla="*/ 3835569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89522 w 8736746"/>
              <a:gd name="connsiteY12" fmla="*/ 4027052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61149 w 8736746"/>
              <a:gd name="connsiteY13" fmla="*/ 4220389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114481 w 8736746"/>
              <a:gd name="connsiteY14" fmla="*/ 4383043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21762 w 8736746"/>
              <a:gd name="connsiteY14" fmla="*/ 4427804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21762 w 8736746"/>
              <a:gd name="connsiteY14" fmla="*/ 4427804 h 6185647"/>
              <a:gd name="connsiteX15" fmla="*/ 95298 w 8736746"/>
              <a:gd name="connsiteY15" fmla="*/ 4602682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21762 w 8736746"/>
              <a:gd name="connsiteY14" fmla="*/ 4427804 h 6185647"/>
              <a:gd name="connsiteX15" fmla="*/ 31354 w 8736746"/>
              <a:gd name="connsiteY15" fmla="*/ 4625063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38097 w 8721378"/>
              <a:gd name="connsiteY16" fmla="*/ 4808244 h 6185647"/>
              <a:gd name="connsiteX17" fmla="*/ 7684 w 8721378"/>
              <a:gd name="connsiteY17" fmla="*/ 4925466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7684 w 8721378"/>
              <a:gd name="connsiteY17" fmla="*/ 4925466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61150 w 8721378"/>
              <a:gd name="connsiteY17" fmla="*/ 5002199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0882 w 8721378"/>
              <a:gd name="connsiteY17" fmla="*/ 5053354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0882 w 8721378"/>
              <a:gd name="connsiteY17" fmla="*/ 5053354 h 6185647"/>
              <a:gd name="connsiteX18" fmla="*/ 134282 w 8721378"/>
              <a:gd name="connsiteY18" fmla="*/ 5433230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0882 w 8721378"/>
              <a:gd name="connsiteY17" fmla="*/ 5053354 h 6185647"/>
              <a:gd name="connsiteX18" fmla="*/ 19183 w 8721378"/>
              <a:gd name="connsiteY18" fmla="*/ 543962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106848 w 8719521"/>
              <a:gd name="connsiteY19" fmla="*/ 5837286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6918 w 8719521"/>
              <a:gd name="connsiteY19" fmla="*/ 5837286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21948 w 8719521"/>
              <a:gd name="connsiteY19" fmla="*/ 5834088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136912 w 8719521"/>
              <a:gd name="connsiteY20" fmla="*/ 6055637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9024 w 8719521"/>
              <a:gd name="connsiteY20" fmla="*/ 6055637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9024 w 8719521"/>
              <a:gd name="connsiteY20" fmla="*/ 6055637 h 6185647"/>
              <a:gd name="connsiteX21" fmla="*/ 175279 w 8719521"/>
              <a:gd name="connsiteY21" fmla="*/ 6160688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711682 w 8719521"/>
              <a:gd name="connsiteY23" fmla="*/ 6154911 h 6189462"/>
              <a:gd name="connsiteX24" fmla="*/ 1949888 w 8719521"/>
              <a:gd name="connsiteY24" fmla="*/ 6162595 h 6189462"/>
              <a:gd name="connsiteX25" fmla="*/ 2141988 w 8719521"/>
              <a:gd name="connsiteY25" fmla="*/ 6170279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711682 w 8719521"/>
              <a:gd name="connsiteY23" fmla="*/ 6154911 h 6189462"/>
              <a:gd name="connsiteX24" fmla="*/ 1933902 w 8719521"/>
              <a:gd name="connsiteY24" fmla="*/ 6181778 h 6189462"/>
              <a:gd name="connsiteX25" fmla="*/ 2141988 w 8719521"/>
              <a:gd name="connsiteY25" fmla="*/ 6170279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695696 w 8719521"/>
              <a:gd name="connsiteY23" fmla="*/ 6177291 h 6189462"/>
              <a:gd name="connsiteX24" fmla="*/ 1933902 w 8719521"/>
              <a:gd name="connsiteY24" fmla="*/ 6181778 h 6189462"/>
              <a:gd name="connsiteX25" fmla="*/ 2141988 w 8719521"/>
              <a:gd name="connsiteY25" fmla="*/ 6170279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695696 w 8719521"/>
              <a:gd name="connsiteY23" fmla="*/ 6177291 h 6189462"/>
              <a:gd name="connsiteX24" fmla="*/ 1933902 w 8719521"/>
              <a:gd name="connsiteY24" fmla="*/ 6181778 h 6189462"/>
              <a:gd name="connsiteX25" fmla="*/ 2212326 w 8719521"/>
              <a:gd name="connsiteY25" fmla="*/ 6186265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695696 w 8719521"/>
              <a:gd name="connsiteY23" fmla="*/ 6177291 h 6189462"/>
              <a:gd name="connsiteX24" fmla="*/ 1933902 w 8719521"/>
              <a:gd name="connsiteY24" fmla="*/ 6181778 h 6189462"/>
              <a:gd name="connsiteX25" fmla="*/ 2212326 w 8719521"/>
              <a:gd name="connsiteY25" fmla="*/ 6186265 h 6189462"/>
              <a:gd name="connsiteX26" fmla="*/ 2481940 w 8719521"/>
              <a:gd name="connsiteY26" fmla="*/ 6187554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43541 w 8719521"/>
              <a:gd name="connsiteY35" fmla="*/ 6154911 h 6197146"/>
              <a:gd name="connsiteX36" fmla="*/ 8312267 w 8719521"/>
              <a:gd name="connsiteY36" fmla="*/ 6170279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12267 w 8719521"/>
              <a:gd name="connsiteY36" fmla="*/ 6170279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41042 w 8719521"/>
              <a:gd name="connsiteY36" fmla="*/ 6183068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41042 w 8719521"/>
              <a:gd name="connsiteY36" fmla="*/ 6183068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41042 w 8719521"/>
              <a:gd name="connsiteY36" fmla="*/ 6183068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21381"/>
              <a:gd name="connsiteY0" fmla="*/ 35842 h 6197146"/>
              <a:gd name="connsiteX1" fmla="*/ 26299 w 8721381"/>
              <a:gd name="connsiteY1" fmla="*/ 331032 h 6197146"/>
              <a:gd name="connsiteX2" fmla="*/ 37181 w 8721381"/>
              <a:gd name="connsiteY2" fmla="*/ 593578 h 6197146"/>
              <a:gd name="connsiteX3" fmla="*/ 40378 w 8721381"/>
              <a:gd name="connsiteY3" fmla="*/ 801666 h 6197146"/>
              <a:gd name="connsiteX4" fmla="*/ 26918 w 8721381"/>
              <a:gd name="connsiteY4" fmla="*/ 1001397 h 6197146"/>
              <a:gd name="connsiteX5" fmla="*/ 15419 w 8721381"/>
              <a:gd name="connsiteY5" fmla="*/ 1481623 h 6197146"/>
              <a:gd name="connsiteX6" fmla="*/ 12222 w 8721381"/>
              <a:gd name="connsiteY6" fmla="*/ 1958086 h 6197146"/>
              <a:gd name="connsiteX7" fmla="*/ 8352 w 8721381"/>
              <a:gd name="connsiteY7" fmla="*/ 2178398 h 6197146"/>
              <a:gd name="connsiteX8" fmla="*/ 17326 w 8721381"/>
              <a:gd name="connsiteY8" fmla="*/ 2523507 h 6197146"/>
              <a:gd name="connsiteX9" fmla="*/ 25010 w 8721381"/>
              <a:gd name="connsiteY9" fmla="*/ 3016575 h 6197146"/>
              <a:gd name="connsiteX10" fmla="*/ 12222 w 8721381"/>
              <a:gd name="connsiteY10" fmla="*/ 3485248 h 6197146"/>
              <a:gd name="connsiteX11" fmla="*/ 5827 w 8721381"/>
              <a:gd name="connsiteY11" fmla="*/ 3803597 h 6197146"/>
              <a:gd name="connsiteX12" fmla="*/ 5155 w 8721381"/>
              <a:gd name="connsiteY12" fmla="*/ 4027052 h 6197146"/>
              <a:gd name="connsiteX13" fmla="*/ 50 w 8721381"/>
              <a:gd name="connsiteY13" fmla="*/ 4242769 h 6197146"/>
              <a:gd name="connsiteX14" fmla="*/ 4537 w 8721381"/>
              <a:gd name="connsiteY14" fmla="*/ 4427804 h 6197146"/>
              <a:gd name="connsiteX15" fmla="*/ 14129 w 8721381"/>
              <a:gd name="connsiteY15" fmla="*/ 4625063 h 6197146"/>
              <a:gd name="connsiteX16" fmla="*/ 14747 w 8721381"/>
              <a:gd name="connsiteY16" fmla="*/ 4805047 h 6197146"/>
              <a:gd name="connsiteX17" fmla="*/ 9025 w 8721381"/>
              <a:gd name="connsiteY17" fmla="*/ 5053354 h 6197146"/>
              <a:gd name="connsiteX18" fmla="*/ 17326 w 8721381"/>
              <a:gd name="connsiteY18" fmla="*/ 5439624 h 6197146"/>
              <a:gd name="connsiteX19" fmla="*/ 20524 w 8721381"/>
              <a:gd name="connsiteY19" fmla="*/ 5827694 h 6197146"/>
              <a:gd name="connsiteX20" fmla="*/ 9024 w 8721381"/>
              <a:gd name="connsiteY20" fmla="*/ 6055637 h 6197146"/>
              <a:gd name="connsiteX21" fmla="*/ 12222 w 8721381"/>
              <a:gd name="connsiteY21" fmla="*/ 6189462 h 6197146"/>
              <a:gd name="connsiteX22" fmla="*/ 950963 w 8721381"/>
              <a:gd name="connsiteY22" fmla="*/ 6170279 h 6197146"/>
              <a:gd name="connsiteX23" fmla="*/ 1695696 w 8721381"/>
              <a:gd name="connsiteY23" fmla="*/ 6177291 h 6197146"/>
              <a:gd name="connsiteX24" fmla="*/ 1933902 w 8721381"/>
              <a:gd name="connsiteY24" fmla="*/ 6181778 h 6197146"/>
              <a:gd name="connsiteX25" fmla="*/ 2212326 w 8721381"/>
              <a:gd name="connsiteY25" fmla="*/ 6186265 h 6197146"/>
              <a:gd name="connsiteX26" fmla="*/ 2481940 w 8721381"/>
              <a:gd name="connsiteY26" fmla="*/ 6187554 h 6197146"/>
              <a:gd name="connsiteX27" fmla="*/ 3079440 w 8721381"/>
              <a:gd name="connsiteY27" fmla="*/ 6177963 h 6197146"/>
              <a:gd name="connsiteX28" fmla="*/ 3794056 w 8721381"/>
              <a:gd name="connsiteY28" fmla="*/ 6185647 h 6197146"/>
              <a:gd name="connsiteX29" fmla="*/ 4616247 w 8721381"/>
              <a:gd name="connsiteY29" fmla="*/ 6185647 h 6197146"/>
              <a:gd name="connsiteX30" fmla="*/ 5108025 w 8721381"/>
              <a:gd name="connsiteY30" fmla="*/ 6170279 h 6197146"/>
              <a:gd name="connsiteX31" fmla="*/ 5787766 w 8721381"/>
              <a:gd name="connsiteY31" fmla="*/ 6197146 h 6197146"/>
              <a:gd name="connsiteX32" fmla="*/ 6053161 w 8721381"/>
              <a:gd name="connsiteY32" fmla="*/ 6177963 h 6197146"/>
              <a:gd name="connsiteX33" fmla="*/ 6698620 w 8721381"/>
              <a:gd name="connsiteY33" fmla="*/ 6185647 h 6197146"/>
              <a:gd name="connsiteX34" fmla="*/ 7482392 w 8721381"/>
              <a:gd name="connsiteY34" fmla="*/ 6177963 h 6197146"/>
              <a:gd name="connsiteX35" fmla="*/ 7856330 w 8721381"/>
              <a:gd name="connsiteY35" fmla="*/ 6174095 h 6197146"/>
              <a:gd name="connsiteX36" fmla="*/ 8341042 w 8721381"/>
              <a:gd name="connsiteY36" fmla="*/ 6183068 h 6197146"/>
              <a:gd name="connsiteX37" fmla="*/ 8688785 w 8721381"/>
              <a:gd name="connsiteY37" fmla="*/ 6177963 h 6197146"/>
              <a:gd name="connsiteX38" fmla="*/ 8720139 w 8721381"/>
              <a:gd name="connsiteY38" fmla="*/ 3955988 h 6197146"/>
              <a:gd name="connsiteX39" fmla="*/ 8704153 w 8721381"/>
              <a:gd name="connsiteY39" fmla="*/ 2289842 h 6197146"/>
              <a:gd name="connsiteX40" fmla="*/ 8719521 w 8721381"/>
              <a:gd name="connsiteY40" fmla="*/ 1629016 h 6197146"/>
              <a:gd name="connsiteX41" fmla="*/ 8696469 w 8721381"/>
              <a:gd name="connsiteY41" fmla="*/ 1198710 h 6197146"/>
              <a:gd name="connsiteX42" fmla="*/ 8711837 w 8721381"/>
              <a:gd name="connsiteY42" fmla="*/ 714616 h 6197146"/>
              <a:gd name="connsiteX43" fmla="*/ 8704153 w 8721381"/>
              <a:gd name="connsiteY43" fmla="*/ 30737 h 6197146"/>
              <a:gd name="connsiteX44" fmla="*/ 8381424 w 8721381"/>
              <a:gd name="connsiteY44" fmla="*/ 7684 h 6197146"/>
              <a:gd name="connsiteX45" fmla="*/ 7682177 w 8721381"/>
              <a:gd name="connsiteY45" fmla="*/ 15368 h 6197146"/>
              <a:gd name="connsiteX46" fmla="*/ 7113558 w 8721381"/>
              <a:gd name="connsiteY46" fmla="*/ 15368 h 6197146"/>
              <a:gd name="connsiteX47" fmla="*/ 6299051 w 8721381"/>
              <a:gd name="connsiteY47" fmla="*/ 0 h 6197146"/>
              <a:gd name="connsiteX48" fmla="*/ 6045477 w 8721381"/>
              <a:gd name="connsiteY48" fmla="*/ 30737 h 6197146"/>
              <a:gd name="connsiteX49" fmla="*/ 5430755 w 8721381"/>
              <a:gd name="connsiteY49" fmla="*/ 23053 h 6197146"/>
              <a:gd name="connsiteX50" fmla="*/ 4900556 w 8721381"/>
              <a:gd name="connsiteY50" fmla="*/ 23053 h 6197146"/>
              <a:gd name="connsiteX51" fmla="*/ 4485619 w 8721381"/>
              <a:gd name="connsiteY51" fmla="*/ 7684 h 6197146"/>
              <a:gd name="connsiteX52" fmla="*/ 3870896 w 8721381"/>
              <a:gd name="connsiteY52" fmla="*/ 15368 h 6197146"/>
              <a:gd name="connsiteX53" fmla="*/ 3555851 w 8721381"/>
              <a:gd name="connsiteY53" fmla="*/ 30737 h 6197146"/>
              <a:gd name="connsiteX54" fmla="*/ 3202385 w 8721381"/>
              <a:gd name="connsiteY54" fmla="*/ 23053 h 6197146"/>
              <a:gd name="connsiteX55" fmla="*/ 2556926 w 8721381"/>
              <a:gd name="connsiteY55" fmla="*/ 30737 h 6197146"/>
              <a:gd name="connsiteX56" fmla="*/ 2226513 w 8721381"/>
              <a:gd name="connsiteY56" fmla="*/ 15368 h 6197146"/>
              <a:gd name="connsiteX57" fmla="*/ 1581054 w 8721381"/>
              <a:gd name="connsiteY57" fmla="*/ 23053 h 6197146"/>
              <a:gd name="connsiteX58" fmla="*/ 689706 w 8721381"/>
              <a:gd name="connsiteY58" fmla="*/ 30737 h 6197146"/>
              <a:gd name="connsiteX59" fmla="*/ 23721 w 8721381"/>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696469 w 8726533"/>
              <a:gd name="connsiteY41" fmla="*/ 1198710 h 6197146"/>
              <a:gd name="connsiteX42" fmla="*/ 8711837 w 8726533"/>
              <a:gd name="connsiteY42" fmla="*/ 714616 h 6197146"/>
              <a:gd name="connsiteX43" fmla="*/ 8704153 w 8726533"/>
              <a:gd name="connsiteY43" fmla="*/ 30737 h 6197146"/>
              <a:gd name="connsiteX44" fmla="*/ 8381424 w 8726533"/>
              <a:gd name="connsiteY44" fmla="*/ 7684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04153 w 8726533"/>
              <a:gd name="connsiteY43" fmla="*/ 30737 h 6197146"/>
              <a:gd name="connsiteX44" fmla="*/ 8381424 w 8726533"/>
              <a:gd name="connsiteY44" fmla="*/ 7684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81424 w 8726533"/>
              <a:gd name="connsiteY44" fmla="*/ 7684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81424 w 8726533"/>
              <a:gd name="connsiteY44" fmla="*/ 106798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82177 w 8726533"/>
              <a:gd name="connsiteY45" fmla="*/ 140059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69388 w 8726533"/>
              <a:gd name="connsiteY45" fmla="*/ 28157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69388 w 8726533"/>
              <a:gd name="connsiteY45" fmla="*/ 28157 h 6197146"/>
              <a:gd name="connsiteX46" fmla="*/ 7110361 w 8726533"/>
              <a:gd name="connsiteY46" fmla="*/ 111284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69388 w 8726533"/>
              <a:gd name="connsiteY45" fmla="*/ 28157 h 6197146"/>
              <a:gd name="connsiteX46" fmla="*/ 7094375 w 8726533"/>
              <a:gd name="connsiteY46" fmla="*/ 31354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1840 w 8726533"/>
              <a:gd name="connsiteY47" fmla="*/ 81838 h 6189462"/>
              <a:gd name="connsiteX48" fmla="*/ 6045477 w 8726533"/>
              <a:gd name="connsiteY48" fmla="*/ 23053 h 6189462"/>
              <a:gd name="connsiteX49" fmla="*/ 5430755 w 8726533"/>
              <a:gd name="connsiteY49" fmla="*/ 15369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30755 w 8726533"/>
              <a:gd name="connsiteY49" fmla="*/ 15369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30755 w 8726533"/>
              <a:gd name="connsiteY49" fmla="*/ 15369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43544 w 8726533"/>
              <a:gd name="connsiteY49" fmla="*/ 104891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40346 w 8726533"/>
              <a:gd name="connsiteY49" fmla="*/ 28158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30078 h 6191382"/>
              <a:gd name="connsiteX1" fmla="*/ 26299 w 8726533"/>
              <a:gd name="connsiteY1" fmla="*/ 325268 h 6191382"/>
              <a:gd name="connsiteX2" fmla="*/ 37181 w 8726533"/>
              <a:gd name="connsiteY2" fmla="*/ 587814 h 6191382"/>
              <a:gd name="connsiteX3" fmla="*/ 40378 w 8726533"/>
              <a:gd name="connsiteY3" fmla="*/ 795902 h 6191382"/>
              <a:gd name="connsiteX4" fmla="*/ 26918 w 8726533"/>
              <a:gd name="connsiteY4" fmla="*/ 995633 h 6191382"/>
              <a:gd name="connsiteX5" fmla="*/ 15419 w 8726533"/>
              <a:gd name="connsiteY5" fmla="*/ 1475859 h 6191382"/>
              <a:gd name="connsiteX6" fmla="*/ 12222 w 8726533"/>
              <a:gd name="connsiteY6" fmla="*/ 1952322 h 6191382"/>
              <a:gd name="connsiteX7" fmla="*/ 8352 w 8726533"/>
              <a:gd name="connsiteY7" fmla="*/ 2172634 h 6191382"/>
              <a:gd name="connsiteX8" fmla="*/ 17326 w 8726533"/>
              <a:gd name="connsiteY8" fmla="*/ 2517743 h 6191382"/>
              <a:gd name="connsiteX9" fmla="*/ 25010 w 8726533"/>
              <a:gd name="connsiteY9" fmla="*/ 3010811 h 6191382"/>
              <a:gd name="connsiteX10" fmla="*/ 12222 w 8726533"/>
              <a:gd name="connsiteY10" fmla="*/ 3479484 h 6191382"/>
              <a:gd name="connsiteX11" fmla="*/ 5827 w 8726533"/>
              <a:gd name="connsiteY11" fmla="*/ 3797833 h 6191382"/>
              <a:gd name="connsiteX12" fmla="*/ 5155 w 8726533"/>
              <a:gd name="connsiteY12" fmla="*/ 4021288 h 6191382"/>
              <a:gd name="connsiteX13" fmla="*/ 50 w 8726533"/>
              <a:gd name="connsiteY13" fmla="*/ 4237005 h 6191382"/>
              <a:gd name="connsiteX14" fmla="*/ 4537 w 8726533"/>
              <a:gd name="connsiteY14" fmla="*/ 4422040 h 6191382"/>
              <a:gd name="connsiteX15" fmla="*/ 14129 w 8726533"/>
              <a:gd name="connsiteY15" fmla="*/ 4619299 h 6191382"/>
              <a:gd name="connsiteX16" fmla="*/ 14747 w 8726533"/>
              <a:gd name="connsiteY16" fmla="*/ 4799283 h 6191382"/>
              <a:gd name="connsiteX17" fmla="*/ 9025 w 8726533"/>
              <a:gd name="connsiteY17" fmla="*/ 5047590 h 6191382"/>
              <a:gd name="connsiteX18" fmla="*/ 17326 w 8726533"/>
              <a:gd name="connsiteY18" fmla="*/ 5433860 h 6191382"/>
              <a:gd name="connsiteX19" fmla="*/ 20524 w 8726533"/>
              <a:gd name="connsiteY19" fmla="*/ 5821930 h 6191382"/>
              <a:gd name="connsiteX20" fmla="*/ 9024 w 8726533"/>
              <a:gd name="connsiteY20" fmla="*/ 6049873 h 6191382"/>
              <a:gd name="connsiteX21" fmla="*/ 12222 w 8726533"/>
              <a:gd name="connsiteY21" fmla="*/ 6183698 h 6191382"/>
              <a:gd name="connsiteX22" fmla="*/ 950963 w 8726533"/>
              <a:gd name="connsiteY22" fmla="*/ 6164515 h 6191382"/>
              <a:gd name="connsiteX23" fmla="*/ 1695696 w 8726533"/>
              <a:gd name="connsiteY23" fmla="*/ 6171527 h 6191382"/>
              <a:gd name="connsiteX24" fmla="*/ 1933902 w 8726533"/>
              <a:gd name="connsiteY24" fmla="*/ 6176014 h 6191382"/>
              <a:gd name="connsiteX25" fmla="*/ 2212326 w 8726533"/>
              <a:gd name="connsiteY25" fmla="*/ 6180501 h 6191382"/>
              <a:gd name="connsiteX26" fmla="*/ 2481940 w 8726533"/>
              <a:gd name="connsiteY26" fmla="*/ 6181790 h 6191382"/>
              <a:gd name="connsiteX27" fmla="*/ 3079440 w 8726533"/>
              <a:gd name="connsiteY27" fmla="*/ 6172199 h 6191382"/>
              <a:gd name="connsiteX28" fmla="*/ 3794056 w 8726533"/>
              <a:gd name="connsiteY28" fmla="*/ 6179883 h 6191382"/>
              <a:gd name="connsiteX29" fmla="*/ 4616247 w 8726533"/>
              <a:gd name="connsiteY29" fmla="*/ 6179883 h 6191382"/>
              <a:gd name="connsiteX30" fmla="*/ 5108025 w 8726533"/>
              <a:gd name="connsiteY30" fmla="*/ 6164515 h 6191382"/>
              <a:gd name="connsiteX31" fmla="*/ 5787766 w 8726533"/>
              <a:gd name="connsiteY31" fmla="*/ 6191382 h 6191382"/>
              <a:gd name="connsiteX32" fmla="*/ 6053161 w 8726533"/>
              <a:gd name="connsiteY32" fmla="*/ 6172199 h 6191382"/>
              <a:gd name="connsiteX33" fmla="*/ 6698620 w 8726533"/>
              <a:gd name="connsiteY33" fmla="*/ 6179883 h 6191382"/>
              <a:gd name="connsiteX34" fmla="*/ 7482392 w 8726533"/>
              <a:gd name="connsiteY34" fmla="*/ 6172199 h 6191382"/>
              <a:gd name="connsiteX35" fmla="*/ 7856330 w 8726533"/>
              <a:gd name="connsiteY35" fmla="*/ 6168331 h 6191382"/>
              <a:gd name="connsiteX36" fmla="*/ 8341042 w 8726533"/>
              <a:gd name="connsiteY36" fmla="*/ 6177304 h 6191382"/>
              <a:gd name="connsiteX37" fmla="*/ 8688785 w 8726533"/>
              <a:gd name="connsiteY37" fmla="*/ 6172199 h 6191382"/>
              <a:gd name="connsiteX38" fmla="*/ 8720139 w 8726533"/>
              <a:gd name="connsiteY38" fmla="*/ 3950224 h 6191382"/>
              <a:gd name="connsiteX39" fmla="*/ 8726533 w 8726533"/>
              <a:gd name="connsiteY39" fmla="*/ 2277683 h 6191382"/>
              <a:gd name="connsiteX40" fmla="*/ 8719521 w 8726533"/>
              <a:gd name="connsiteY40" fmla="*/ 1623252 h 6191382"/>
              <a:gd name="connsiteX41" fmla="*/ 8715652 w 8726533"/>
              <a:gd name="connsiteY41" fmla="*/ 1189749 h 6191382"/>
              <a:gd name="connsiteX42" fmla="*/ 8711837 w 8726533"/>
              <a:gd name="connsiteY42" fmla="*/ 708852 h 6191382"/>
              <a:gd name="connsiteX43" fmla="*/ 8716942 w 8726533"/>
              <a:gd name="connsiteY43" fmla="*/ 28171 h 6191382"/>
              <a:gd name="connsiteX44" fmla="*/ 8343058 w 8726533"/>
              <a:gd name="connsiteY44" fmla="*/ 21104 h 6191382"/>
              <a:gd name="connsiteX45" fmla="*/ 7669388 w 8726533"/>
              <a:gd name="connsiteY45" fmla="*/ 22393 h 6191382"/>
              <a:gd name="connsiteX46" fmla="*/ 7094375 w 8726533"/>
              <a:gd name="connsiteY46" fmla="*/ 25590 h 6191382"/>
              <a:gd name="connsiteX47" fmla="*/ 6315037 w 8726533"/>
              <a:gd name="connsiteY47" fmla="*/ 13419 h 6191382"/>
              <a:gd name="connsiteX48" fmla="*/ 6045477 w 8726533"/>
              <a:gd name="connsiteY48" fmla="*/ 24973 h 6191382"/>
              <a:gd name="connsiteX49" fmla="*/ 5440346 w 8726533"/>
              <a:gd name="connsiteY49" fmla="*/ 30078 h 6191382"/>
              <a:gd name="connsiteX50" fmla="*/ 4900556 w 8726533"/>
              <a:gd name="connsiteY50" fmla="*/ 17289 h 6191382"/>
              <a:gd name="connsiteX51" fmla="*/ 4485619 w 8726533"/>
              <a:gd name="connsiteY51" fmla="*/ 1920 h 6191382"/>
              <a:gd name="connsiteX52" fmla="*/ 3870896 w 8726533"/>
              <a:gd name="connsiteY52" fmla="*/ 63956 h 6191382"/>
              <a:gd name="connsiteX53" fmla="*/ 3555851 w 8726533"/>
              <a:gd name="connsiteY53" fmla="*/ 24973 h 6191382"/>
              <a:gd name="connsiteX54" fmla="*/ 3202385 w 8726533"/>
              <a:gd name="connsiteY54" fmla="*/ 17289 h 6191382"/>
              <a:gd name="connsiteX55" fmla="*/ 2556926 w 8726533"/>
              <a:gd name="connsiteY55" fmla="*/ 24973 h 6191382"/>
              <a:gd name="connsiteX56" fmla="*/ 2226513 w 8726533"/>
              <a:gd name="connsiteY56" fmla="*/ 9604 h 6191382"/>
              <a:gd name="connsiteX57" fmla="*/ 1581054 w 8726533"/>
              <a:gd name="connsiteY57" fmla="*/ 17289 h 6191382"/>
              <a:gd name="connsiteX58" fmla="*/ 689706 w 8726533"/>
              <a:gd name="connsiteY58" fmla="*/ 24973 h 6191382"/>
              <a:gd name="connsiteX59" fmla="*/ 23721 w 8726533"/>
              <a:gd name="connsiteY59" fmla="*/ 30078 h 6191382"/>
              <a:gd name="connsiteX0" fmla="*/ 23721 w 8726533"/>
              <a:gd name="connsiteY0" fmla="*/ 28235 h 6189539"/>
              <a:gd name="connsiteX1" fmla="*/ 26299 w 8726533"/>
              <a:gd name="connsiteY1" fmla="*/ 323425 h 6189539"/>
              <a:gd name="connsiteX2" fmla="*/ 37181 w 8726533"/>
              <a:gd name="connsiteY2" fmla="*/ 585971 h 6189539"/>
              <a:gd name="connsiteX3" fmla="*/ 40378 w 8726533"/>
              <a:gd name="connsiteY3" fmla="*/ 794059 h 6189539"/>
              <a:gd name="connsiteX4" fmla="*/ 26918 w 8726533"/>
              <a:gd name="connsiteY4" fmla="*/ 993790 h 6189539"/>
              <a:gd name="connsiteX5" fmla="*/ 15419 w 8726533"/>
              <a:gd name="connsiteY5" fmla="*/ 1474016 h 6189539"/>
              <a:gd name="connsiteX6" fmla="*/ 12222 w 8726533"/>
              <a:gd name="connsiteY6" fmla="*/ 1950479 h 6189539"/>
              <a:gd name="connsiteX7" fmla="*/ 8352 w 8726533"/>
              <a:gd name="connsiteY7" fmla="*/ 2170791 h 6189539"/>
              <a:gd name="connsiteX8" fmla="*/ 17326 w 8726533"/>
              <a:gd name="connsiteY8" fmla="*/ 2515900 h 6189539"/>
              <a:gd name="connsiteX9" fmla="*/ 25010 w 8726533"/>
              <a:gd name="connsiteY9" fmla="*/ 3008968 h 6189539"/>
              <a:gd name="connsiteX10" fmla="*/ 12222 w 8726533"/>
              <a:gd name="connsiteY10" fmla="*/ 3477641 h 6189539"/>
              <a:gd name="connsiteX11" fmla="*/ 5827 w 8726533"/>
              <a:gd name="connsiteY11" fmla="*/ 3795990 h 6189539"/>
              <a:gd name="connsiteX12" fmla="*/ 5155 w 8726533"/>
              <a:gd name="connsiteY12" fmla="*/ 4019445 h 6189539"/>
              <a:gd name="connsiteX13" fmla="*/ 50 w 8726533"/>
              <a:gd name="connsiteY13" fmla="*/ 4235162 h 6189539"/>
              <a:gd name="connsiteX14" fmla="*/ 4537 w 8726533"/>
              <a:gd name="connsiteY14" fmla="*/ 4420197 h 6189539"/>
              <a:gd name="connsiteX15" fmla="*/ 14129 w 8726533"/>
              <a:gd name="connsiteY15" fmla="*/ 4617456 h 6189539"/>
              <a:gd name="connsiteX16" fmla="*/ 14747 w 8726533"/>
              <a:gd name="connsiteY16" fmla="*/ 4797440 h 6189539"/>
              <a:gd name="connsiteX17" fmla="*/ 9025 w 8726533"/>
              <a:gd name="connsiteY17" fmla="*/ 5045747 h 6189539"/>
              <a:gd name="connsiteX18" fmla="*/ 17326 w 8726533"/>
              <a:gd name="connsiteY18" fmla="*/ 5432017 h 6189539"/>
              <a:gd name="connsiteX19" fmla="*/ 20524 w 8726533"/>
              <a:gd name="connsiteY19" fmla="*/ 5820087 h 6189539"/>
              <a:gd name="connsiteX20" fmla="*/ 9024 w 8726533"/>
              <a:gd name="connsiteY20" fmla="*/ 6048030 h 6189539"/>
              <a:gd name="connsiteX21" fmla="*/ 12222 w 8726533"/>
              <a:gd name="connsiteY21" fmla="*/ 6181855 h 6189539"/>
              <a:gd name="connsiteX22" fmla="*/ 950963 w 8726533"/>
              <a:gd name="connsiteY22" fmla="*/ 6162672 h 6189539"/>
              <a:gd name="connsiteX23" fmla="*/ 1695696 w 8726533"/>
              <a:gd name="connsiteY23" fmla="*/ 6169684 h 6189539"/>
              <a:gd name="connsiteX24" fmla="*/ 1933902 w 8726533"/>
              <a:gd name="connsiteY24" fmla="*/ 6174171 h 6189539"/>
              <a:gd name="connsiteX25" fmla="*/ 2212326 w 8726533"/>
              <a:gd name="connsiteY25" fmla="*/ 6178658 h 6189539"/>
              <a:gd name="connsiteX26" fmla="*/ 2481940 w 8726533"/>
              <a:gd name="connsiteY26" fmla="*/ 6179947 h 6189539"/>
              <a:gd name="connsiteX27" fmla="*/ 3079440 w 8726533"/>
              <a:gd name="connsiteY27" fmla="*/ 6170356 h 6189539"/>
              <a:gd name="connsiteX28" fmla="*/ 3794056 w 8726533"/>
              <a:gd name="connsiteY28" fmla="*/ 6178040 h 6189539"/>
              <a:gd name="connsiteX29" fmla="*/ 4616247 w 8726533"/>
              <a:gd name="connsiteY29" fmla="*/ 6178040 h 6189539"/>
              <a:gd name="connsiteX30" fmla="*/ 5108025 w 8726533"/>
              <a:gd name="connsiteY30" fmla="*/ 6162672 h 6189539"/>
              <a:gd name="connsiteX31" fmla="*/ 5787766 w 8726533"/>
              <a:gd name="connsiteY31" fmla="*/ 6189539 h 6189539"/>
              <a:gd name="connsiteX32" fmla="*/ 6053161 w 8726533"/>
              <a:gd name="connsiteY32" fmla="*/ 6170356 h 6189539"/>
              <a:gd name="connsiteX33" fmla="*/ 6698620 w 8726533"/>
              <a:gd name="connsiteY33" fmla="*/ 6178040 h 6189539"/>
              <a:gd name="connsiteX34" fmla="*/ 7482392 w 8726533"/>
              <a:gd name="connsiteY34" fmla="*/ 6170356 h 6189539"/>
              <a:gd name="connsiteX35" fmla="*/ 7856330 w 8726533"/>
              <a:gd name="connsiteY35" fmla="*/ 6166488 h 6189539"/>
              <a:gd name="connsiteX36" fmla="*/ 8341042 w 8726533"/>
              <a:gd name="connsiteY36" fmla="*/ 6175461 h 6189539"/>
              <a:gd name="connsiteX37" fmla="*/ 8688785 w 8726533"/>
              <a:gd name="connsiteY37" fmla="*/ 6170356 h 6189539"/>
              <a:gd name="connsiteX38" fmla="*/ 8720139 w 8726533"/>
              <a:gd name="connsiteY38" fmla="*/ 3948381 h 6189539"/>
              <a:gd name="connsiteX39" fmla="*/ 8726533 w 8726533"/>
              <a:gd name="connsiteY39" fmla="*/ 2275840 h 6189539"/>
              <a:gd name="connsiteX40" fmla="*/ 8719521 w 8726533"/>
              <a:gd name="connsiteY40" fmla="*/ 1621409 h 6189539"/>
              <a:gd name="connsiteX41" fmla="*/ 8715652 w 8726533"/>
              <a:gd name="connsiteY41" fmla="*/ 1187906 h 6189539"/>
              <a:gd name="connsiteX42" fmla="*/ 8711837 w 8726533"/>
              <a:gd name="connsiteY42" fmla="*/ 707009 h 6189539"/>
              <a:gd name="connsiteX43" fmla="*/ 8716942 w 8726533"/>
              <a:gd name="connsiteY43" fmla="*/ 26328 h 6189539"/>
              <a:gd name="connsiteX44" fmla="*/ 8343058 w 8726533"/>
              <a:gd name="connsiteY44" fmla="*/ 19261 h 6189539"/>
              <a:gd name="connsiteX45" fmla="*/ 7669388 w 8726533"/>
              <a:gd name="connsiteY45" fmla="*/ 20550 h 6189539"/>
              <a:gd name="connsiteX46" fmla="*/ 7094375 w 8726533"/>
              <a:gd name="connsiteY46" fmla="*/ 23747 h 6189539"/>
              <a:gd name="connsiteX47" fmla="*/ 6315037 w 8726533"/>
              <a:gd name="connsiteY47" fmla="*/ 11576 h 6189539"/>
              <a:gd name="connsiteX48" fmla="*/ 6045477 w 8726533"/>
              <a:gd name="connsiteY48" fmla="*/ 23130 h 6189539"/>
              <a:gd name="connsiteX49" fmla="*/ 5440346 w 8726533"/>
              <a:gd name="connsiteY49" fmla="*/ 28235 h 6189539"/>
              <a:gd name="connsiteX50" fmla="*/ 4900556 w 8726533"/>
              <a:gd name="connsiteY50" fmla="*/ 15446 h 6189539"/>
              <a:gd name="connsiteX51" fmla="*/ 4485619 w 8726533"/>
              <a:gd name="connsiteY51" fmla="*/ 77 h 6189539"/>
              <a:gd name="connsiteX52" fmla="*/ 3864501 w 8726533"/>
              <a:gd name="connsiteY52" fmla="*/ 17352 h 6189539"/>
              <a:gd name="connsiteX53" fmla="*/ 3555851 w 8726533"/>
              <a:gd name="connsiteY53" fmla="*/ 23130 h 6189539"/>
              <a:gd name="connsiteX54" fmla="*/ 3202385 w 8726533"/>
              <a:gd name="connsiteY54" fmla="*/ 15446 h 6189539"/>
              <a:gd name="connsiteX55" fmla="*/ 2556926 w 8726533"/>
              <a:gd name="connsiteY55" fmla="*/ 23130 h 6189539"/>
              <a:gd name="connsiteX56" fmla="*/ 2226513 w 8726533"/>
              <a:gd name="connsiteY56" fmla="*/ 7761 h 6189539"/>
              <a:gd name="connsiteX57" fmla="*/ 1581054 w 8726533"/>
              <a:gd name="connsiteY57" fmla="*/ 15446 h 6189539"/>
              <a:gd name="connsiteX58" fmla="*/ 689706 w 8726533"/>
              <a:gd name="connsiteY58" fmla="*/ 23130 h 6189539"/>
              <a:gd name="connsiteX59" fmla="*/ 23721 w 8726533"/>
              <a:gd name="connsiteY59" fmla="*/ 28235 h 6189539"/>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43472 h 6181778"/>
              <a:gd name="connsiteX52" fmla="*/ 3864501 w 8726533"/>
              <a:gd name="connsiteY52" fmla="*/ 9591 h 6181778"/>
              <a:gd name="connsiteX53" fmla="*/ 3555851 w 8726533"/>
              <a:gd name="connsiteY53" fmla="*/ 15369 h 6181778"/>
              <a:gd name="connsiteX54" fmla="*/ 3202385 w 8726533"/>
              <a:gd name="connsiteY54" fmla="*/ 7685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11500 h 6181778"/>
              <a:gd name="connsiteX52" fmla="*/ 3864501 w 8726533"/>
              <a:gd name="connsiteY52" fmla="*/ 9591 h 6181778"/>
              <a:gd name="connsiteX53" fmla="*/ 3555851 w 8726533"/>
              <a:gd name="connsiteY53" fmla="*/ 15369 h 6181778"/>
              <a:gd name="connsiteX54" fmla="*/ 3202385 w 8726533"/>
              <a:gd name="connsiteY54" fmla="*/ 7685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11500 h 6181778"/>
              <a:gd name="connsiteX52" fmla="*/ 3864501 w 8726533"/>
              <a:gd name="connsiteY52" fmla="*/ 9591 h 6181778"/>
              <a:gd name="connsiteX53" fmla="*/ 3555851 w 8726533"/>
              <a:gd name="connsiteY53" fmla="*/ 15369 h 6181778"/>
              <a:gd name="connsiteX54" fmla="*/ 3195991 w 8726533"/>
              <a:gd name="connsiteY54" fmla="*/ 84418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11500 h 6181778"/>
              <a:gd name="connsiteX52" fmla="*/ 3864501 w 8726533"/>
              <a:gd name="connsiteY52" fmla="*/ 9591 h 6181778"/>
              <a:gd name="connsiteX53" fmla="*/ 3555851 w 8726533"/>
              <a:gd name="connsiteY53" fmla="*/ 15369 h 6181778"/>
              <a:gd name="connsiteX54" fmla="*/ 3186399 w 8726533"/>
              <a:gd name="connsiteY54" fmla="*/ 20474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4670 h 6185974"/>
              <a:gd name="connsiteX1" fmla="*/ 26299 w 8726533"/>
              <a:gd name="connsiteY1" fmla="*/ 319860 h 6185974"/>
              <a:gd name="connsiteX2" fmla="*/ 37181 w 8726533"/>
              <a:gd name="connsiteY2" fmla="*/ 582406 h 6185974"/>
              <a:gd name="connsiteX3" fmla="*/ 40378 w 8726533"/>
              <a:gd name="connsiteY3" fmla="*/ 790494 h 6185974"/>
              <a:gd name="connsiteX4" fmla="*/ 26918 w 8726533"/>
              <a:gd name="connsiteY4" fmla="*/ 990225 h 6185974"/>
              <a:gd name="connsiteX5" fmla="*/ 15419 w 8726533"/>
              <a:gd name="connsiteY5" fmla="*/ 1470451 h 6185974"/>
              <a:gd name="connsiteX6" fmla="*/ 12222 w 8726533"/>
              <a:gd name="connsiteY6" fmla="*/ 1946914 h 6185974"/>
              <a:gd name="connsiteX7" fmla="*/ 8352 w 8726533"/>
              <a:gd name="connsiteY7" fmla="*/ 2167226 h 6185974"/>
              <a:gd name="connsiteX8" fmla="*/ 17326 w 8726533"/>
              <a:gd name="connsiteY8" fmla="*/ 2512335 h 6185974"/>
              <a:gd name="connsiteX9" fmla="*/ 25010 w 8726533"/>
              <a:gd name="connsiteY9" fmla="*/ 3005403 h 6185974"/>
              <a:gd name="connsiteX10" fmla="*/ 12222 w 8726533"/>
              <a:gd name="connsiteY10" fmla="*/ 3474076 h 6185974"/>
              <a:gd name="connsiteX11" fmla="*/ 5827 w 8726533"/>
              <a:gd name="connsiteY11" fmla="*/ 3792425 h 6185974"/>
              <a:gd name="connsiteX12" fmla="*/ 5155 w 8726533"/>
              <a:gd name="connsiteY12" fmla="*/ 4015880 h 6185974"/>
              <a:gd name="connsiteX13" fmla="*/ 50 w 8726533"/>
              <a:gd name="connsiteY13" fmla="*/ 4231597 h 6185974"/>
              <a:gd name="connsiteX14" fmla="*/ 4537 w 8726533"/>
              <a:gd name="connsiteY14" fmla="*/ 4416632 h 6185974"/>
              <a:gd name="connsiteX15" fmla="*/ 14129 w 8726533"/>
              <a:gd name="connsiteY15" fmla="*/ 4613891 h 6185974"/>
              <a:gd name="connsiteX16" fmla="*/ 14747 w 8726533"/>
              <a:gd name="connsiteY16" fmla="*/ 4793875 h 6185974"/>
              <a:gd name="connsiteX17" fmla="*/ 9025 w 8726533"/>
              <a:gd name="connsiteY17" fmla="*/ 5042182 h 6185974"/>
              <a:gd name="connsiteX18" fmla="*/ 17326 w 8726533"/>
              <a:gd name="connsiteY18" fmla="*/ 5428452 h 6185974"/>
              <a:gd name="connsiteX19" fmla="*/ 20524 w 8726533"/>
              <a:gd name="connsiteY19" fmla="*/ 5816522 h 6185974"/>
              <a:gd name="connsiteX20" fmla="*/ 9024 w 8726533"/>
              <a:gd name="connsiteY20" fmla="*/ 6044465 h 6185974"/>
              <a:gd name="connsiteX21" fmla="*/ 12222 w 8726533"/>
              <a:gd name="connsiteY21" fmla="*/ 6178290 h 6185974"/>
              <a:gd name="connsiteX22" fmla="*/ 950963 w 8726533"/>
              <a:gd name="connsiteY22" fmla="*/ 6159107 h 6185974"/>
              <a:gd name="connsiteX23" fmla="*/ 1695696 w 8726533"/>
              <a:gd name="connsiteY23" fmla="*/ 6166119 h 6185974"/>
              <a:gd name="connsiteX24" fmla="*/ 1933902 w 8726533"/>
              <a:gd name="connsiteY24" fmla="*/ 6170606 h 6185974"/>
              <a:gd name="connsiteX25" fmla="*/ 2212326 w 8726533"/>
              <a:gd name="connsiteY25" fmla="*/ 6175093 h 6185974"/>
              <a:gd name="connsiteX26" fmla="*/ 2481940 w 8726533"/>
              <a:gd name="connsiteY26" fmla="*/ 6176382 h 6185974"/>
              <a:gd name="connsiteX27" fmla="*/ 3079440 w 8726533"/>
              <a:gd name="connsiteY27" fmla="*/ 6166791 h 6185974"/>
              <a:gd name="connsiteX28" fmla="*/ 3794056 w 8726533"/>
              <a:gd name="connsiteY28" fmla="*/ 6174475 h 6185974"/>
              <a:gd name="connsiteX29" fmla="*/ 4616247 w 8726533"/>
              <a:gd name="connsiteY29" fmla="*/ 6174475 h 6185974"/>
              <a:gd name="connsiteX30" fmla="*/ 5108025 w 8726533"/>
              <a:gd name="connsiteY30" fmla="*/ 6159107 h 6185974"/>
              <a:gd name="connsiteX31" fmla="*/ 5787766 w 8726533"/>
              <a:gd name="connsiteY31" fmla="*/ 6185974 h 6185974"/>
              <a:gd name="connsiteX32" fmla="*/ 6053161 w 8726533"/>
              <a:gd name="connsiteY32" fmla="*/ 6166791 h 6185974"/>
              <a:gd name="connsiteX33" fmla="*/ 6698620 w 8726533"/>
              <a:gd name="connsiteY33" fmla="*/ 6174475 h 6185974"/>
              <a:gd name="connsiteX34" fmla="*/ 7482392 w 8726533"/>
              <a:gd name="connsiteY34" fmla="*/ 6166791 h 6185974"/>
              <a:gd name="connsiteX35" fmla="*/ 7856330 w 8726533"/>
              <a:gd name="connsiteY35" fmla="*/ 6162923 h 6185974"/>
              <a:gd name="connsiteX36" fmla="*/ 8341042 w 8726533"/>
              <a:gd name="connsiteY36" fmla="*/ 6171896 h 6185974"/>
              <a:gd name="connsiteX37" fmla="*/ 8688785 w 8726533"/>
              <a:gd name="connsiteY37" fmla="*/ 6166791 h 6185974"/>
              <a:gd name="connsiteX38" fmla="*/ 8720139 w 8726533"/>
              <a:gd name="connsiteY38" fmla="*/ 3944816 h 6185974"/>
              <a:gd name="connsiteX39" fmla="*/ 8726533 w 8726533"/>
              <a:gd name="connsiteY39" fmla="*/ 2272275 h 6185974"/>
              <a:gd name="connsiteX40" fmla="*/ 8719521 w 8726533"/>
              <a:gd name="connsiteY40" fmla="*/ 1617844 h 6185974"/>
              <a:gd name="connsiteX41" fmla="*/ 8715652 w 8726533"/>
              <a:gd name="connsiteY41" fmla="*/ 1184341 h 6185974"/>
              <a:gd name="connsiteX42" fmla="*/ 8711837 w 8726533"/>
              <a:gd name="connsiteY42" fmla="*/ 703444 h 6185974"/>
              <a:gd name="connsiteX43" fmla="*/ 8716942 w 8726533"/>
              <a:gd name="connsiteY43" fmla="*/ 22763 h 6185974"/>
              <a:gd name="connsiteX44" fmla="*/ 8343058 w 8726533"/>
              <a:gd name="connsiteY44" fmla="*/ 15696 h 6185974"/>
              <a:gd name="connsiteX45" fmla="*/ 7669388 w 8726533"/>
              <a:gd name="connsiteY45" fmla="*/ 16985 h 6185974"/>
              <a:gd name="connsiteX46" fmla="*/ 7094375 w 8726533"/>
              <a:gd name="connsiteY46" fmla="*/ 20182 h 6185974"/>
              <a:gd name="connsiteX47" fmla="*/ 6315037 w 8726533"/>
              <a:gd name="connsiteY47" fmla="*/ 8011 h 6185974"/>
              <a:gd name="connsiteX48" fmla="*/ 6045477 w 8726533"/>
              <a:gd name="connsiteY48" fmla="*/ 19565 h 6185974"/>
              <a:gd name="connsiteX49" fmla="*/ 5440346 w 8726533"/>
              <a:gd name="connsiteY49" fmla="*/ 24670 h 6185974"/>
              <a:gd name="connsiteX50" fmla="*/ 4900556 w 8726533"/>
              <a:gd name="connsiteY50" fmla="*/ 11881 h 6185974"/>
              <a:gd name="connsiteX51" fmla="*/ 4479225 w 8726533"/>
              <a:gd name="connsiteY51" fmla="*/ 15696 h 6185974"/>
              <a:gd name="connsiteX52" fmla="*/ 3864501 w 8726533"/>
              <a:gd name="connsiteY52" fmla="*/ 13787 h 6185974"/>
              <a:gd name="connsiteX53" fmla="*/ 3555851 w 8726533"/>
              <a:gd name="connsiteY53" fmla="*/ 19565 h 6185974"/>
              <a:gd name="connsiteX54" fmla="*/ 3186399 w 8726533"/>
              <a:gd name="connsiteY54" fmla="*/ 24670 h 6185974"/>
              <a:gd name="connsiteX55" fmla="*/ 2563320 w 8726533"/>
              <a:gd name="connsiteY55" fmla="*/ 83509 h 6185974"/>
              <a:gd name="connsiteX56" fmla="*/ 2226513 w 8726533"/>
              <a:gd name="connsiteY56" fmla="*/ 4196 h 6185974"/>
              <a:gd name="connsiteX57" fmla="*/ 1581054 w 8726533"/>
              <a:gd name="connsiteY57" fmla="*/ 11881 h 6185974"/>
              <a:gd name="connsiteX58" fmla="*/ 689706 w 8726533"/>
              <a:gd name="connsiteY58" fmla="*/ 19565 h 6185974"/>
              <a:gd name="connsiteX59" fmla="*/ 23721 w 8726533"/>
              <a:gd name="connsiteY59" fmla="*/ 24670 h 6185974"/>
              <a:gd name="connsiteX0" fmla="*/ 23721 w 8726533"/>
              <a:gd name="connsiteY0" fmla="*/ 22259 h 6183563"/>
              <a:gd name="connsiteX1" fmla="*/ 26299 w 8726533"/>
              <a:gd name="connsiteY1" fmla="*/ 317449 h 6183563"/>
              <a:gd name="connsiteX2" fmla="*/ 37181 w 8726533"/>
              <a:gd name="connsiteY2" fmla="*/ 579995 h 6183563"/>
              <a:gd name="connsiteX3" fmla="*/ 40378 w 8726533"/>
              <a:gd name="connsiteY3" fmla="*/ 788083 h 6183563"/>
              <a:gd name="connsiteX4" fmla="*/ 26918 w 8726533"/>
              <a:gd name="connsiteY4" fmla="*/ 987814 h 6183563"/>
              <a:gd name="connsiteX5" fmla="*/ 15419 w 8726533"/>
              <a:gd name="connsiteY5" fmla="*/ 1468040 h 6183563"/>
              <a:gd name="connsiteX6" fmla="*/ 12222 w 8726533"/>
              <a:gd name="connsiteY6" fmla="*/ 1944503 h 6183563"/>
              <a:gd name="connsiteX7" fmla="*/ 8352 w 8726533"/>
              <a:gd name="connsiteY7" fmla="*/ 2164815 h 6183563"/>
              <a:gd name="connsiteX8" fmla="*/ 17326 w 8726533"/>
              <a:gd name="connsiteY8" fmla="*/ 2509924 h 6183563"/>
              <a:gd name="connsiteX9" fmla="*/ 25010 w 8726533"/>
              <a:gd name="connsiteY9" fmla="*/ 3002992 h 6183563"/>
              <a:gd name="connsiteX10" fmla="*/ 12222 w 8726533"/>
              <a:gd name="connsiteY10" fmla="*/ 3471665 h 6183563"/>
              <a:gd name="connsiteX11" fmla="*/ 5827 w 8726533"/>
              <a:gd name="connsiteY11" fmla="*/ 3790014 h 6183563"/>
              <a:gd name="connsiteX12" fmla="*/ 5155 w 8726533"/>
              <a:gd name="connsiteY12" fmla="*/ 4013469 h 6183563"/>
              <a:gd name="connsiteX13" fmla="*/ 50 w 8726533"/>
              <a:gd name="connsiteY13" fmla="*/ 4229186 h 6183563"/>
              <a:gd name="connsiteX14" fmla="*/ 4537 w 8726533"/>
              <a:gd name="connsiteY14" fmla="*/ 4414221 h 6183563"/>
              <a:gd name="connsiteX15" fmla="*/ 14129 w 8726533"/>
              <a:gd name="connsiteY15" fmla="*/ 4611480 h 6183563"/>
              <a:gd name="connsiteX16" fmla="*/ 14747 w 8726533"/>
              <a:gd name="connsiteY16" fmla="*/ 4791464 h 6183563"/>
              <a:gd name="connsiteX17" fmla="*/ 9025 w 8726533"/>
              <a:gd name="connsiteY17" fmla="*/ 5039771 h 6183563"/>
              <a:gd name="connsiteX18" fmla="*/ 17326 w 8726533"/>
              <a:gd name="connsiteY18" fmla="*/ 5426041 h 6183563"/>
              <a:gd name="connsiteX19" fmla="*/ 20524 w 8726533"/>
              <a:gd name="connsiteY19" fmla="*/ 5814111 h 6183563"/>
              <a:gd name="connsiteX20" fmla="*/ 9024 w 8726533"/>
              <a:gd name="connsiteY20" fmla="*/ 6042054 h 6183563"/>
              <a:gd name="connsiteX21" fmla="*/ 12222 w 8726533"/>
              <a:gd name="connsiteY21" fmla="*/ 6175879 h 6183563"/>
              <a:gd name="connsiteX22" fmla="*/ 950963 w 8726533"/>
              <a:gd name="connsiteY22" fmla="*/ 6156696 h 6183563"/>
              <a:gd name="connsiteX23" fmla="*/ 1695696 w 8726533"/>
              <a:gd name="connsiteY23" fmla="*/ 6163708 h 6183563"/>
              <a:gd name="connsiteX24" fmla="*/ 1933902 w 8726533"/>
              <a:gd name="connsiteY24" fmla="*/ 6168195 h 6183563"/>
              <a:gd name="connsiteX25" fmla="*/ 2212326 w 8726533"/>
              <a:gd name="connsiteY25" fmla="*/ 6172682 h 6183563"/>
              <a:gd name="connsiteX26" fmla="*/ 2481940 w 8726533"/>
              <a:gd name="connsiteY26" fmla="*/ 6173971 h 6183563"/>
              <a:gd name="connsiteX27" fmla="*/ 3079440 w 8726533"/>
              <a:gd name="connsiteY27" fmla="*/ 6164380 h 6183563"/>
              <a:gd name="connsiteX28" fmla="*/ 3794056 w 8726533"/>
              <a:gd name="connsiteY28" fmla="*/ 6172064 h 6183563"/>
              <a:gd name="connsiteX29" fmla="*/ 4616247 w 8726533"/>
              <a:gd name="connsiteY29" fmla="*/ 6172064 h 6183563"/>
              <a:gd name="connsiteX30" fmla="*/ 5108025 w 8726533"/>
              <a:gd name="connsiteY30" fmla="*/ 6156696 h 6183563"/>
              <a:gd name="connsiteX31" fmla="*/ 5787766 w 8726533"/>
              <a:gd name="connsiteY31" fmla="*/ 6183563 h 6183563"/>
              <a:gd name="connsiteX32" fmla="*/ 6053161 w 8726533"/>
              <a:gd name="connsiteY32" fmla="*/ 6164380 h 6183563"/>
              <a:gd name="connsiteX33" fmla="*/ 6698620 w 8726533"/>
              <a:gd name="connsiteY33" fmla="*/ 6172064 h 6183563"/>
              <a:gd name="connsiteX34" fmla="*/ 7482392 w 8726533"/>
              <a:gd name="connsiteY34" fmla="*/ 6164380 h 6183563"/>
              <a:gd name="connsiteX35" fmla="*/ 7856330 w 8726533"/>
              <a:gd name="connsiteY35" fmla="*/ 6160512 h 6183563"/>
              <a:gd name="connsiteX36" fmla="*/ 8341042 w 8726533"/>
              <a:gd name="connsiteY36" fmla="*/ 6169485 h 6183563"/>
              <a:gd name="connsiteX37" fmla="*/ 8688785 w 8726533"/>
              <a:gd name="connsiteY37" fmla="*/ 6164380 h 6183563"/>
              <a:gd name="connsiteX38" fmla="*/ 8720139 w 8726533"/>
              <a:gd name="connsiteY38" fmla="*/ 3942405 h 6183563"/>
              <a:gd name="connsiteX39" fmla="*/ 8726533 w 8726533"/>
              <a:gd name="connsiteY39" fmla="*/ 2269864 h 6183563"/>
              <a:gd name="connsiteX40" fmla="*/ 8719521 w 8726533"/>
              <a:gd name="connsiteY40" fmla="*/ 1615433 h 6183563"/>
              <a:gd name="connsiteX41" fmla="*/ 8715652 w 8726533"/>
              <a:gd name="connsiteY41" fmla="*/ 1181930 h 6183563"/>
              <a:gd name="connsiteX42" fmla="*/ 8711837 w 8726533"/>
              <a:gd name="connsiteY42" fmla="*/ 701033 h 6183563"/>
              <a:gd name="connsiteX43" fmla="*/ 8716942 w 8726533"/>
              <a:gd name="connsiteY43" fmla="*/ 20352 h 6183563"/>
              <a:gd name="connsiteX44" fmla="*/ 8343058 w 8726533"/>
              <a:gd name="connsiteY44" fmla="*/ 13285 h 6183563"/>
              <a:gd name="connsiteX45" fmla="*/ 7669388 w 8726533"/>
              <a:gd name="connsiteY45" fmla="*/ 14574 h 6183563"/>
              <a:gd name="connsiteX46" fmla="*/ 7094375 w 8726533"/>
              <a:gd name="connsiteY46" fmla="*/ 17771 h 6183563"/>
              <a:gd name="connsiteX47" fmla="*/ 6315037 w 8726533"/>
              <a:gd name="connsiteY47" fmla="*/ 5600 h 6183563"/>
              <a:gd name="connsiteX48" fmla="*/ 6045477 w 8726533"/>
              <a:gd name="connsiteY48" fmla="*/ 17154 h 6183563"/>
              <a:gd name="connsiteX49" fmla="*/ 5440346 w 8726533"/>
              <a:gd name="connsiteY49" fmla="*/ 22259 h 6183563"/>
              <a:gd name="connsiteX50" fmla="*/ 4900556 w 8726533"/>
              <a:gd name="connsiteY50" fmla="*/ 9470 h 6183563"/>
              <a:gd name="connsiteX51" fmla="*/ 4479225 w 8726533"/>
              <a:gd name="connsiteY51" fmla="*/ 13285 h 6183563"/>
              <a:gd name="connsiteX52" fmla="*/ 3864501 w 8726533"/>
              <a:gd name="connsiteY52" fmla="*/ 11376 h 6183563"/>
              <a:gd name="connsiteX53" fmla="*/ 3555851 w 8726533"/>
              <a:gd name="connsiteY53" fmla="*/ 17154 h 6183563"/>
              <a:gd name="connsiteX54" fmla="*/ 3186399 w 8726533"/>
              <a:gd name="connsiteY54" fmla="*/ 22259 h 6183563"/>
              <a:gd name="connsiteX55" fmla="*/ 2572912 w 8726533"/>
              <a:gd name="connsiteY55" fmla="*/ 17154 h 6183563"/>
              <a:gd name="connsiteX56" fmla="*/ 2226513 w 8726533"/>
              <a:gd name="connsiteY56" fmla="*/ 1785 h 6183563"/>
              <a:gd name="connsiteX57" fmla="*/ 1581054 w 8726533"/>
              <a:gd name="connsiteY57" fmla="*/ 9470 h 6183563"/>
              <a:gd name="connsiteX58" fmla="*/ 689706 w 8726533"/>
              <a:gd name="connsiteY58" fmla="*/ 17154 h 6183563"/>
              <a:gd name="connsiteX59" fmla="*/ 23721 w 8726533"/>
              <a:gd name="connsiteY59" fmla="*/ 22259 h 6183563"/>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78555 w 8726533"/>
              <a:gd name="connsiteY56" fmla="*/ 75799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603434 w 8726533"/>
              <a:gd name="connsiteY57" fmla="*/ 83484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68265 w 8726533"/>
              <a:gd name="connsiteY57" fmla="*/ 13145 h 6180844"/>
              <a:gd name="connsiteX58" fmla="*/ 689706 w 8726533"/>
              <a:gd name="connsiteY58" fmla="*/ 14435 h 6180844"/>
              <a:gd name="connsiteX59" fmla="*/ 23721 w 8726533"/>
              <a:gd name="connsiteY59" fmla="*/ 19540 h 618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8726533" h="6180844">
                <a:moveTo>
                  <a:pt x="23721" y="19540"/>
                </a:moveTo>
                <a:cubicBezTo>
                  <a:pt x="24580" y="117937"/>
                  <a:pt x="25440" y="216333"/>
                  <a:pt x="26299" y="314730"/>
                </a:cubicBezTo>
                <a:lnTo>
                  <a:pt x="37181" y="577276"/>
                </a:lnTo>
                <a:cubicBezTo>
                  <a:pt x="38247" y="646639"/>
                  <a:pt x="39312" y="716001"/>
                  <a:pt x="40378" y="785364"/>
                </a:cubicBezTo>
                <a:lnTo>
                  <a:pt x="26918" y="985095"/>
                </a:lnTo>
                <a:cubicBezTo>
                  <a:pt x="29480" y="1248547"/>
                  <a:pt x="22449" y="1332955"/>
                  <a:pt x="15419" y="1465321"/>
                </a:cubicBezTo>
                <a:cubicBezTo>
                  <a:pt x="14353" y="1624142"/>
                  <a:pt x="13288" y="1782963"/>
                  <a:pt x="12222" y="1941784"/>
                </a:cubicBezTo>
                <a:lnTo>
                  <a:pt x="8352" y="2162096"/>
                </a:lnTo>
                <a:lnTo>
                  <a:pt x="17326" y="2507205"/>
                </a:lnTo>
                <a:lnTo>
                  <a:pt x="25010" y="3000273"/>
                </a:lnTo>
                <a:cubicBezTo>
                  <a:pt x="34601" y="3223638"/>
                  <a:pt x="15419" y="3337776"/>
                  <a:pt x="12222" y="3468946"/>
                </a:cubicBezTo>
                <a:cubicBezTo>
                  <a:pt x="9025" y="3600116"/>
                  <a:pt x="5827" y="3656666"/>
                  <a:pt x="5827" y="3787295"/>
                </a:cubicBezTo>
                <a:lnTo>
                  <a:pt x="5155" y="4010750"/>
                </a:lnTo>
                <a:lnTo>
                  <a:pt x="50" y="4226467"/>
                </a:lnTo>
                <a:cubicBezTo>
                  <a:pt x="-586" y="4259370"/>
                  <a:pt x="5173" y="4378599"/>
                  <a:pt x="4537" y="4411502"/>
                </a:cubicBezTo>
                <a:lnTo>
                  <a:pt x="14129" y="4608761"/>
                </a:lnTo>
                <a:lnTo>
                  <a:pt x="14747" y="4788745"/>
                </a:lnTo>
                <a:lnTo>
                  <a:pt x="9025" y="5037052"/>
                </a:lnTo>
                <a:lnTo>
                  <a:pt x="17326" y="5423322"/>
                </a:lnTo>
                <a:lnTo>
                  <a:pt x="20524" y="5811392"/>
                </a:lnTo>
                <a:lnTo>
                  <a:pt x="9024" y="6039335"/>
                </a:lnTo>
                <a:cubicBezTo>
                  <a:pt x="7958" y="6077549"/>
                  <a:pt x="13288" y="6134946"/>
                  <a:pt x="12222" y="6173160"/>
                </a:cubicBezTo>
                <a:lnTo>
                  <a:pt x="950963" y="6153977"/>
                </a:lnTo>
                <a:lnTo>
                  <a:pt x="1695696" y="6160989"/>
                </a:lnTo>
                <a:lnTo>
                  <a:pt x="1933902" y="6165476"/>
                </a:lnTo>
                <a:lnTo>
                  <a:pt x="2212326" y="6169963"/>
                </a:lnTo>
                <a:cubicBezTo>
                  <a:pt x="2303666" y="6170926"/>
                  <a:pt x="2337421" y="6172636"/>
                  <a:pt x="2481940" y="6171252"/>
                </a:cubicBezTo>
                <a:lnTo>
                  <a:pt x="3079440" y="6161661"/>
                </a:lnTo>
                <a:lnTo>
                  <a:pt x="3794056" y="6169345"/>
                </a:lnTo>
                <a:lnTo>
                  <a:pt x="4616247" y="6169345"/>
                </a:lnTo>
                <a:cubicBezTo>
                  <a:pt x="4780173" y="6164222"/>
                  <a:pt x="4912772" y="6152061"/>
                  <a:pt x="5108025" y="6153977"/>
                </a:cubicBezTo>
                <a:cubicBezTo>
                  <a:pt x="5303278" y="6155893"/>
                  <a:pt x="5561186" y="6171888"/>
                  <a:pt x="5787766" y="6180844"/>
                </a:cubicBezTo>
                <a:cubicBezTo>
                  <a:pt x="5876231" y="6174450"/>
                  <a:pt x="5901352" y="6163578"/>
                  <a:pt x="6053161" y="6161661"/>
                </a:cubicBezTo>
                <a:lnTo>
                  <a:pt x="6698620" y="6169345"/>
                </a:lnTo>
                <a:lnTo>
                  <a:pt x="7482392" y="6161661"/>
                </a:lnTo>
                <a:lnTo>
                  <a:pt x="7856330" y="6157793"/>
                </a:lnTo>
                <a:lnTo>
                  <a:pt x="8341042" y="6166766"/>
                </a:lnTo>
                <a:cubicBezTo>
                  <a:pt x="8479784" y="6167411"/>
                  <a:pt x="8563279" y="6159100"/>
                  <a:pt x="8688785" y="6161661"/>
                </a:cubicBezTo>
                <a:cubicBezTo>
                  <a:pt x="8738669" y="6131847"/>
                  <a:pt x="8715016" y="4682476"/>
                  <a:pt x="8720139" y="3939686"/>
                </a:cubicBezTo>
                <a:cubicBezTo>
                  <a:pt x="8722270" y="3382172"/>
                  <a:pt x="8724402" y="2824659"/>
                  <a:pt x="8726533" y="2267145"/>
                </a:cubicBezTo>
                <a:cubicBezTo>
                  <a:pt x="8724196" y="2049001"/>
                  <a:pt x="8721858" y="1830858"/>
                  <a:pt x="8719521" y="1612714"/>
                </a:cubicBezTo>
                <a:cubicBezTo>
                  <a:pt x="8718231" y="1468213"/>
                  <a:pt x="8716942" y="1323712"/>
                  <a:pt x="8715652" y="1179211"/>
                </a:cubicBezTo>
                <a:cubicBezTo>
                  <a:pt x="8714380" y="1018912"/>
                  <a:pt x="8713109" y="858613"/>
                  <a:pt x="8711837" y="698314"/>
                </a:cubicBezTo>
                <a:cubicBezTo>
                  <a:pt x="8709276" y="470354"/>
                  <a:pt x="8719503" y="245593"/>
                  <a:pt x="8716942" y="17633"/>
                </a:cubicBezTo>
                <a:cubicBezTo>
                  <a:pt x="8605103" y="8883"/>
                  <a:pt x="8517650" y="11529"/>
                  <a:pt x="8343058" y="10566"/>
                </a:cubicBezTo>
                <a:lnTo>
                  <a:pt x="7669388" y="11855"/>
                </a:lnTo>
                <a:lnTo>
                  <a:pt x="7094375" y="15052"/>
                </a:lnTo>
                <a:lnTo>
                  <a:pt x="6315037" y="2881"/>
                </a:lnTo>
                <a:lnTo>
                  <a:pt x="6045477" y="14435"/>
                </a:lnTo>
                <a:lnTo>
                  <a:pt x="5440346" y="19540"/>
                </a:lnTo>
                <a:lnTo>
                  <a:pt x="4900556" y="6751"/>
                </a:lnTo>
                <a:cubicBezTo>
                  <a:pt x="4762244" y="1628"/>
                  <a:pt x="4651901" y="10248"/>
                  <a:pt x="4479225" y="10566"/>
                </a:cubicBezTo>
                <a:cubicBezTo>
                  <a:pt x="4306549" y="10884"/>
                  <a:pt x="4069409" y="-12022"/>
                  <a:pt x="3864501" y="8657"/>
                </a:cubicBezTo>
                <a:lnTo>
                  <a:pt x="3555851" y="14435"/>
                </a:lnTo>
                <a:lnTo>
                  <a:pt x="3186399" y="19540"/>
                </a:lnTo>
                <a:lnTo>
                  <a:pt x="2572912" y="14435"/>
                </a:lnTo>
                <a:cubicBezTo>
                  <a:pt x="2403093" y="10377"/>
                  <a:pt x="2326813" y="5675"/>
                  <a:pt x="2159372" y="5460"/>
                </a:cubicBezTo>
                <a:cubicBezTo>
                  <a:pt x="1991931" y="5245"/>
                  <a:pt x="1761038" y="12715"/>
                  <a:pt x="1568265" y="13145"/>
                </a:cubicBezTo>
                <a:lnTo>
                  <a:pt x="689706" y="14435"/>
                </a:lnTo>
                <a:lnTo>
                  <a:pt x="23721" y="19540"/>
                </a:lnTo>
                <a:close/>
              </a:path>
            </a:pathLst>
          </a:custGeom>
          <a:blipFill>
            <a:blip r:embed="rId2"/>
            <a:stretch>
              <a:fillRect/>
            </a:stretch>
          </a:blipFill>
          <a:ln w="38100">
            <a:solidFill>
              <a:srgbClr val="30252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66199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p:nvPr/>
        </p:nvSpPr>
        <p:spPr>
          <a:xfrm>
            <a:off x="207848" y="333403"/>
            <a:ext cx="8726533" cy="6180844"/>
          </a:xfrm>
          <a:custGeom>
            <a:avLst/>
            <a:gdLst>
              <a:gd name="connsiteX0" fmla="*/ 15368 w 8736746"/>
              <a:gd name="connsiteY0" fmla="*/ 23053 h 6185647"/>
              <a:gd name="connsiteX1" fmla="*/ 30736 w 8736746"/>
              <a:gd name="connsiteY1" fmla="*/ 315046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15368 w 8736746"/>
              <a:gd name="connsiteY59" fmla="*/ 23053 h 6185647"/>
              <a:gd name="connsiteX0" fmla="*/ 146453 w 8736746"/>
              <a:gd name="connsiteY0" fmla="*/ 112575 h 6185647"/>
              <a:gd name="connsiteX1" fmla="*/ 30736 w 8736746"/>
              <a:gd name="connsiteY1" fmla="*/ 315046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146453 w 8736746"/>
              <a:gd name="connsiteY59" fmla="*/ 112575 h 6185647"/>
              <a:gd name="connsiteX0" fmla="*/ 40946 w 8736746"/>
              <a:gd name="connsiteY0" fmla="*/ 35842 h 6185647"/>
              <a:gd name="connsiteX1" fmla="*/ 30736 w 8736746"/>
              <a:gd name="connsiteY1" fmla="*/ 315046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117060 w 8736746"/>
              <a:gd name="connsiteY1" fmla="*/ 324638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38420 w 8736746"/>
              <a:gd name="connsiteY2" fmla="*/ 583987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143928 w 8736746"/>
              <a:gd name="connsiteY2" fmla="*/ 593578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38420 w 8736746"/>
              <a:gd name="connsiteY3" fmla="*/ 776088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140730 w 8736746"/>
              <a:gd name="connsiteY3" fmla="*/ 795272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15368 w 8736746"/>
              <a:gd name="connsiteY4" fmla="*/ 937453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133664 w 8736746"/>
              <a:gd name="connsiteY4" fmla="*/ 979016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23052 w 8736746"/>
              <a:gd name="connsiteY5" fmla="*/ 1398495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144546 w 8736746"/>
              <a:gd name="connsiteY5" fmla="*/ 1481623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3052 w 8736746"/>
              <a:gd name="connsiteY6" fmla="*/ 1913325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118968 w 8736746"/>
              <a:gd name="connsiteY6" fmla="*/ 1938903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0 w 8736746"/>
              <a:gd name="connsiteY7" fmla="*/ 2159214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108705 w 8736746"/>
              <a:gd name="connsiteY7" fmla="*/ 2187989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15368 w 8736746"/>
              <a:gd name="connsiteY8" fmla="*/ 2481943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136861 w 8736746"/>
              <a:gd name="connsiteY8" fmla="*/ 2504324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23052 w 8736746"/>
              <a:gd name="connsiteY9" fmla="*/ 298140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195701 w 8736746"/>
              <a:gd name="connsiteY9" fmla="*/ 3019772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3052 w 8736746"/>
              <a:gd name="connsiteY10" fmla="*/ 3411711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157335 w 8736746"/>
              <a:gd name="connsiteY10" fmla="*/ 3478853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131757 w 8736746"/>
              <a:gd name="connsiteY11" fmla="*/ 3835569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0 w 8736746"/>
              <a:gd name="connsiteY12" fmla="*/ 4011066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89522 w 8736746"/>
              <a:gd name="connsiteY12" fmla="*/ 4027052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7684 w 8736746"/>
              <a:gd name="connsiteY13" fmla="*/ 4172431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61149 w 8736746"/>
              <a:gd name="connsiteY13" fmla="*/ 4220389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15368 w 8736746"/>
              <a:gd name="connsiteY14" fmla="*/ 4341479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114481 w 8736746"/>
              <a:gd name="connsiteY14" fmla="*/ 4383043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21762 w 8736746"/>
              <a:gd name="connsiteY14" fmla="*/ 4427804 h 6185647"/>
              <a:gd name="connsiteX15" fmla="*/ 15368 w 8736746"/>
              <a:gd name="connsiteY15" fmla="*/ 4564316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21762 w 8736746"/>
              <a:gd name="connsiteY14" fmla="*/ 4427804 h 6185647"/>
              <a:gd name="connsiteX15" fmla="*/ 95298 w 8736746"/>
              <a:gd name="connsiteY15" fmla="*/ 4602682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40946 w 8736746"/>
              <a:gd name="connsiteY0" fmla="*/ 35842 h 6185647"/>
              <a:gd name="connsiteX1" fmla="*/ 43524 w 8736746"/>
              <a:gd name="connsiteY1" fmla="*/ 331032 h 6185647"/>
              <a:gd name="connsiteX2" fmla="*/ 54406 w 8736746"/>
              <a:gd name="connsiteY2" fmla="*/ 593578 h 6185647"/>
              <a:gd name="connsiteX3" fmla="*/ 57603 w 8736746"/>
              <a:gd name="connsiteY3" fmla="*/ 801666 h 6185647"/>
              <a:gd name="connsiteX4" fmla="*/ 44143 w 8736746"/>
              <a:gd name="connsiteY4" fmla="*/ 1001397 h 6185647"/>
              <a:gd name="connsiteX5" fmla="*/ 32644 w 8736746"/>
              <a:gd name="connsiteY5" fmla="*/ 1481623 h 6185647"/>
              <a:gd name="connsiteX6" fmla="*/ 29447 w 8736746"/>
              <a:gd name="connsiteY6" fmla="*/ 1958086 h 6185647"/>
              <a:gd name="connsiteX7" fmla="*/ 25577 w 8736746"/>
              <a:gd name="connsiteY7" fmla="*/ 2178398 h 6185647"/>
              <a:gd name="connsiteX8" fmla="*/ 34551 w 8736746"/>
              <a:gd name="connsiteY8" fmla="*/ 2523507 h 6185647"/>
              <a:gd name="connsiteX9" fmla="*/ 42235 w 8736746"/>
              <a:gd name="connsiteY9" fmla="*/ 3016575 h 6185647"/>
              <a:gd name="connsiteX10" fmla="*/ 29447 w 8736746"/>
              <a:gd name="connsiteY10" fmla="*/ 3485248 h 6185647"/>
              <a:gd name="connsiteX11" fmla="*/ 23052 w 8736746"/>
              <a:gd name="connsiteY11" fmla="*/ 3803597 h 6185647"/>
              <a:gd name="connsiteX12" fmla="*/ 22380 w 8736746"/>
              <a:gd name="connsiteY12" fmla="*/ 4027052 h 6185647"/>
              <a:gd name="connsiteX13" fmla="*/ 17275 w 8736746"/>
              <a:gd name="connsiteY13" fmla="*/ 4242769 h 6185647"/>
              <a:gd name="connsiteX14" fmla="*/ 21762 w 8736746"/>
              <a:gd name="connsiteY14" fmla="*/ 4427804 h 6185647"/>
              <a:gd name="connsiteX15" fmla="*/ 31354 w 8736746"/>
              <a:gd name="connsiteY15" fmla="*/ 4625063 h 6185647"/>
              <a:gd name="connsiteX16" fmla="*/ 0 w 8736746"/>
              <a:gd name="connsiteY16" fmla="*/ 4779469 h 6185647"/>
              <a:gd name="connsiteX17" fmla="*/ 23052 w 8736746"/>
              <a:gd name="connsiteY17" fmla="*/ 4925466 h 6185647"/>
              <a:gd name="connsiteX18" fmla="*/ 15368 w 8736746"/>
              <a:gd name="connsiteY18" fmla="*/ 5417244 h 6185647"/>
              <a:gd name="connsiteX19" fmla="*/ 15368 w 8736746"/>
              <a:gd name="connsiteY19" fmla="*/ 5824498 h 6185647"/>
              <a:gd name="connsiteX20" fmla="*/ 23052 w 8736746"/>
              <a:gd name="connsiteY20" fmla="*/ 6039651 h 6185647"/>
              <a:gd name="connsiteX21" fmla="*/ 23052 w 8736746"/>
              <a:gd name="connsiteY21" fmla="*/ 6170279 h 6185647"/>
              <a:gd name="connsiteX22" fmla="*/ 968188 w 8736746"/>
              <a:gd name="connsiteY22" fmla="*/ 6170279 h 6185647"/>
              <a:gd name="connsiteX23" fmla="*/ 1728907 w 8736746"/>
              <a:gd name="connsiteY23" fmla="*/ 6154911 h 6185647"/>
              <a:gd name="connsiteX24" fmla="*/ 1967113 w 8736746"/>
              <a:gd name="connsiteY24" fmla="*/ 6162595 h 6185647"/>
              <a:gd name="connsiteX25" fmla="*/ 2159213 w 8736746"/>
              <a:gd name="connsiteY25" fmla="*/ 6170279 h 6185647"/>
              <a:gd name="connsiteX26" fmla="*/ 2451207 w 8736746"/>
              <a:gd name="connsiteY26" fmla="*/ 6177963 h 6185647"/>
              <a:gd name="connsiteX27" fmla="*/ 3096665 w 8736746"/>
              <a:gd name="connsiteY27" fmla="*/ 6177963 h 6185647"/>
              <a:gd name="connsiteX28" fmla="*/ 3811281 w 8736746"/>
              <a:gd name="connsiteY28" fmla="*/ 6185647 h 6185647"/>
              <a:gd name="connsiteX29" fmla="*/ 4633472 w 8736746"/>
              <a:gd name="connsiteY29" fmla="*/ 6185647 h 6185647"/>
              <a:gd name="connsiteX30" fmla="*/ 5125250 w 8736746"/>
              <a:gd name="connsiteY30" fmla="*/ 6170279 h 6185647"/>
              <a:gd name="connsiteX31" fmla="*/ 5593976 w 8736746"/>
              <a:gd name="connsiteY31" fmla="*/ 6177963 h 6185647"/>
              <a:gd name="connsiteX32" fmla="*/ 6070386 w 8736746"/>
              <a:gd name="connsiteY32" fmla="*/ 6177963 h 6185647"/>
              <a:gd name="connsiteX33" fmla="*/ 6715845 w 8736746"/>
              <a:gd name="connsiteY33" fmla="*/ 6185647 h 6185647"/>
              <a:gd name="connsiteX34" fmla="*/ 7499617 w 8736746"/>
              <a:gd name="connsiteY34" fmla="*/ 6177963 h 6185647"/>
              <a:gd name="connsiteX35" fmla="*/ 7860766 w 8736746"/>
              <a:gd name="connsiteY35" fmla="*/ 6154911 h 6185647"/>
              <a:gd name="connsiteX36" fmla="*/ 8329492 w 8736746"/>
              <a:gd name="connsiteY36" fmla="*/ 6170279 h 6185647"/>
              <a:gd name="connsiteX37" fmla="*/ 8706010 w 8736746"/>
              <a:gd name="connsiteY37" fmla="*/ 6177963 h 6185647"/>
              <a:gd name="connsiteX38" fmla="*/ 8721378 w 8736746"/>
              <a:gd name="connsiteY38" fmla="*/ 3949594 h 6185647"/>
              <a:gd name="connsiteX39" fmla="*/ 8721378 w 8736746"/>
              <a:gd name="connsiteY39" fmla="*/ 2289842 h 6185647"/>
              <a:gd name="connsiteX40" fmla="*/ 8736746 w 8736746"/>
              <a:gd name="connsiteY40" fmla="*/ 1629016 h 6185647"/>
              <a:gd name="connsiteX41" fmla="*/ 8713694 w 8736746"/>
              <a:gd name="connsiteY41" fmla="*/ 1198710 h 6185647"/>
              <a:gd name="connsiteX42" fmla="*/ 8729062 w 8736746"/>
              <a:gd name="connsiteY42" fmla="*/ 714616 h 6185647"/>
              <a:gd name="connsiteX43" fmla="*/ 8721378 w 8736746"/>
              <a:gd name="connsiteY43" fmla="*/ 30737 h 6185647"/>
              <a:gd name="connsiteX44" fmla="*/ 8398649 w 8736746"/>
              <a:gd name="connsiteY44" fmla="*/ 7684 h 6185647"/>
              <a:gd name="connsiteX45" fmla="*/ 7699402 w 8736746"/>
              <a:gd name="connsiteY45" fmla="*/ 15368 h 6185647"/>
              <a:gd name="connsiteX46" fmla="*/ 7130783 w 8736746"/>
              <a:gd name="connsiteY46" fmla="*/ 15368 h 6185647"/>
              <a:gd name="connsiteX47" fmla="*/ 6316276 w 8736746"/>
              <a:gd name="connsiteY47" fmla="*/ 0 h 6185647"/>
              <a:gd name="connsiteX48" fmla="*/ 6062702 w 8736746"/>
              <a:gd name="connsiteY48" fmla="*/ 30737 h 6185647"/>
              <a:gd name="connsiteX49" fmla="*/ 5447980 w 8736746"/>
              <a:gd name="connsiteY49" fmla="*/ 23053 h 6185647"/>
              <a:gd name="connsiteX50" fmla="*/ 4917781 w 8736746"/>
              <a:gd name="connsiteY50" fmla="*/ 23053 h 6185647"/>
              <a:gd name="connsiteX51" fmla="*/ 4502844 w 8736746"/>
              <a:gd name="connsiteY51" fmla="*/ 7684 h 6185647"/>
              <a:gd name="connsiteX52" fmla="*/ 3888121 w 8736746"/>
              <a:gd name="connsiteY52" fmla="*/ 15368 h 6185647"/>
              <a:gd name="connsiteX53" fmla="*/ 3573076 w 8736746"/>
              <a:gd name="connsiteY53" fmla="*/ 30737 h 6185647"/>
              <a:gd name="connsiteX54" fmla="*/ 3219610 w 8736746"/>
              <a:gd name="connsiteY54" fmla="*/ 23053 h 6185647"/>
              <a:gd name="connsiteX55" fmla="*/ 2574151 w 8736746"/>
              <a:gd name="connsiteY55" fmla="*/ 30737 h 6185647"/>
              <a:gd name="connsiteX56" fmla="*/ 2243738 w 8736746"/>
              <a:gd name="connsiteY56" fmla="*/ 15368 h 6185647"/>
              <a:gd name="connsiteX57" fmla="*/ 1598279 w 8736746"/>
              <a:gd name="connsiteY57" fmla="*/ 23053 h 6185647"/>
              <a:gd name="connsiteX58" fmla="*/ 706931 w 8736746"/>
              <a:gd name="connsiteY58" fmla="*/ 30737 h 6185647"/>
              <a:gd name="connsiteX59" fmla="*/ 40946 w 8736746"/>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38097 w 8721378"/>
              <a:gd name="connsiteY16" fmla="*/ 4808244 h 6185647"/>
              <a:gd name="connsiteX17" fmla="*/ 7684 w 8721378"/>
              <a:gd name="connsiteY17" fmla="*/ 4925466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7684 w 8721378"/>
              <a:gd name="connsiteY17" fmla="*/ 4925466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61150 w 8721378"/>
              <a:gd name="connsiteY17" fmla="*/ 5002199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0882 w 8721378"/>
              <a:gd name="connsiteY17" fmla="*/ 5053354 h 6185647"/>
              <a:gd name="connsiteX18" fmla="*/ 0 w 8721378"/>
              <a:gd name="connsiteY18" fmla="*/ 541724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0882 w 8721378"/>
              <a:gd name="connsiteY17" fmla="*/ 5053354 h 6185647"/>
              <a:gd name="connsiteX18" fmla="*/ 134282 w 8721378"/>
              <a:gd name="connsiteY18" fmla="*/ 5433230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5578 w 8721378"/>
              <a:gd name="connsiteY0" fmla="*/ 35842 h 6185647"/>
              <a:gd name="connsiteX1" fmla="*/ 28156 w 8721378"/>
              <a:gd name="connsiteY1" fmla="*/ 331032 h 6185647"/>
              <a:gd name="connsiteX2" fmla="*/ 39038 w 8721378"/>
              <a:gd name="connsiteY2" fmla="*/ 593578 h 6185647"/>
              <a:gd name="connsiteX3" fmla="*/ 42235 w 8721378"/>
              <a:gd name="connsiteY3" fmla="*/ 801666 h 6185647"/>
              <a:gd name="connsiteX4" fmla="*/ 28775 w 8721378"/>
              <a:gd name="connsiteY4" fmla="*/ 1001397 h 6185647"/>
              <a:gd name="connsiteX5" fmla="*/ 17276 w 8721378"/>
              <a:gd name="connsiteY5" fmla="*/ 1481623 h 6185647"/>
              <a:gd name="connsiteX6" fmla="*/ 14079 w 8721378"/>
              <a:gd name="connsiteY6" fmla="*/ 1958086 h 6185647"/>
              <a:gd name="connsiteX7" fmla="*/ 10209 w 8721378"/>
              <a:gd name="connsiteY7" fmla="*/ 2178398 h 6185647"/>
              <a:gd name="connsiteX8" fmla="*/ 19183 w 8721378"/>
              <a:gd name="connsiteY8" fmla="*/ 2523507 h 6185647"/>
              <a:gd name="connsiteX9" fmla="*/ 26867 w 8721378"/>
              <a:gd name="connsiteY9" fmla="*/ 3016575 h 6185647"/>
              <a:gd name="connsiteX10" fmla="*/ 14079 w 8721378"/>
              <a:gd name="connsiteY10" fmla="*/ 3485248 h 6185647"/>
              <a:gd name="connsiteX11" fmla="*/ 7684 w 8721378"/>
              <a:gd name="connsiteY11" fmla="*/ 3803597 h 6185647"/>
              <a:gd name="connsiteX12" fmla="*/ 7012 w 8721378"/>
              <a:gd name="connsiteY12" fmla="*/ 4027052 h 6185647"/>
              <a:gd name="connsiteX13" fmla="*/ 1907 w 8721378"/>
              <a:gd name="connsiteY13" fmla="*/ 4242769 h 6185647"/>
              <a:gd name="connsiteX14" fmla="*/ 6394 w 8721378"/>
              <a:gd name="connsiteY14" fmla="*/ 4427804 h 6185647"/>
              <a:gd name="connsiteX15" fmla="*/ 15986 w 8721378"/>
              <a:gd name="connsiteY15" fmla="*/ 4625063 h 6185647"/>
              <a:gd name="connsiteX16" fmla="*/ 16604 w 8721378"/>
              <a:gd name="connsiteY16" fmla="*/ 4805047 h 6185647"/>
              <a:gd name="connsiteX17" fmla="*/ 10882 w 8721378"/>
              <a:gd name="connsiteY17" fmla="*/ 5053354 h 6185647"/>
              <a:gd name="connsiteX18" fmla="*/ 19183 w 8721378"/>
              <a:gd name="connsiteY18" fmla="*/ 5439624 h 6185647"/>
              <a:gd name="connsiteX19" fmla="*/ 0 w 8721378"/>
              <a:gd name="connsiteY19" fmla="*/ 5824498 h 6185647"/>
              <a:gd name="connsiteX20" fmla="*/ 7684 w 8721378"/>
              <a:gd name="connsiteY20" fmla="*/ 6039651 h 6185647"/>
              <a:gd name="connsiteX21" fmla="*/ 7684 w 8721378"/>
              <a:gd name="connsiteY21" fmla="*/ 6170279 h 6185647"/>
              <a:gd name="connsiteX22" fmla="*/ 952820 w 8721378"/>
              <a:gd name="connsiteY22" fmla="*/ 6170279 h 6185647"/>
              <a:gd name="connsiteX23" fmla="*/ 1713539 w 8721378"/>
              <a:gd name="connsiteY23" fmla="*/ 6154911 h 6185647"/>
              <a:gd name="connsiteX24" fmla="*/ 1951745 w 8721378"/>
              <a:gd name="connsiteY24" fmla="*/ 6162595 h 6185647"/>
              <a:gd name="connsiteX25" fmla="*/ 2143845 w 8721378"/>
              <a:gd name="connsiteY25" fmla="*/ 6170279 h 6185647"/>
              <a:gd name="connsiteX26" fmla="*/ 2435839 w 8721378"/>
              <a:gd name="connsiteY26" fmla="*/ 6177963 h 6185647"/>
              <a:gd name="connsiteX27" fmla="*/ 3081297 w 8721378"/>
              <a:gd name="connsiteY27" fmla="*/ 6177963 h 6185647"/>
              <a:gd name="connsiteX28" fmla="*/ 3795913 w 8721378"/>
              <a:gd name="connsiteY28" fmla="*/ 6185647 h 6185647"/>
              <a:gd name="connsiteX29" fmla="*/ 4618104 w 8721378"/>
              <a:gd name="connsiteY29" fmla="*/ 6185647 h 6185647"/>
              <a:gd name="connsiteX30" fmla="*/ 5109882 w 8721378"/>
              <a:gd name="connsiteY30" fmla="*/ 6170279 h 6185647"/>
              <a:gd name="connsiteX31" fmla="*/ 5578608 w 8721378"/>
              <a:gd name="connsiteY31" fmla="*/ 6177963 h 6185647"/>
              <a:gd name="connsiteX32" fmla="*/ 6055018 w 8721378"/>
              <a:gd name="connsiteY32" fmla="*/ 6177963 h 6185647"/>
              <a:gd name="connsiteX33" fmla="*/ 6700477 w 8721378"/>
              <a:gd name="connsiteY33" fmla="*/ 6185647 h 6185647"/>
              <a:gd name="connsiteX34" fmla="*/ 7484249 w 8721378"/>
              <a:gd name="connsiteY34" fmla="*/ 6177963 h 6185647"/>
              <a:gd name="connsiteX35" fmla="*/ 7845398 w 8721378"/>
              <a:gd name="connsiteY35" fmla="*/ 6154911 h 6185647"/>
              <a:gd name="connsiteX36" fmla="*/ 8314124 w 8721378"/>
              <a:gd name="connsiteY36" fmla="*/ 6170279 h 6185647"/>
              <a:gd name="connsiteX37" fmla="*/ 8690642 w 8721378"/>
              <a:gd name="connsiteY37" fmla="*/ 6177963 h 6185647"/>
              <a:gd name="connsiteX38" fmla="*/ 8706010 w 8721378"/>
              <a:gd name="connsiteY38" fmla="*/ 3949594 h 6185647"/>
              <a:gd name="connsiteX39" fmla="*/ 8706010 w 8721378"/>
              <a:gd name="connsiteY39" fmla="*/ 2289842 h 6185647"/>
              <a:gd name="connsiteX40" fmla="*/ 8721378 w 8721378"/>
              <a:gd name="connsiteY40" fmla="*/ 1629016 h 6185647"/>
              <a:gd name="connsiteX41" fmla="*/ 8698326 w 8721378"/>
              <a:gd name="connsiteY41" fmla="*/ 1198710 h 6185647"/>
              <a:gd name="connsiteX42" fmla="*/ 8713694 w 8721378"/>
              <a:gd name="connsiteY42" fmla="*/ 714616 h 6185647"/>
              <a:gd name="connsiteX43" fmla="*/ 8706010 w 8721378"/>
              <a:gd name="connsiteY43" fmla="*/ 30737 h 6185647"/>
              <a:gd name="connsiteX44" fmla="*/ 8383281 w 8721378"/>
              <a:gd name="connsiteY44" fmla="*/ 7684 h 6185647"/>
              <a:gd name="connsiteX45" fmla="*/ 7684034 w 8721378"/>
              <a:gd name="connsiteY45" fmla="*/ 15368 h 6185647"/>
              <a:gd name="connsiteX46" fmla="*/ 7115415 w 8721378"/>
              <a:gd name="connsiteY46" fmla="*/ 15368 h 6185647"/>
              <a:gd name="connsiteX47" fmla="*/ 6300908 w 8721378"/>
              <a:gd name="connsiteY47" fmla="*/ 0 h 6185647"/>
              <a:gd name="connsiteX48" fmla="*/ 6047334 w 8721378"/>
              <a:gd name="connsiteY48" fmla="*/ 30737 h 6185647"/>
              <a:gd name="connsiteX49" fmla="*/ 5432612 w 8721378"/>
              <a:gd name="connsiteY49" fmla="*/ 23053 h 6185647"/>
              <a:gd name="connsiteX50" fmla="*/ 4902413 w 8721378"/>
              <a:gd name="connsiteY50" fmla="*/ 23053 h 6185647"/>
              <a:gd name="connsiteX51" fmla="*/ 4487476 w 8721378"/>
              <a:gd name="connsiteY51" fmla="*/ 7684 h 6185647"/>
              <a:gd name="connsiteX52" fmla="*/ 3872753 w 8721378"/>
              <a:gd name="connsiteY52" fmla="*/ 15368 h 6185647"/>
              <a:gd name="connsiteX53" fmla="*/ 3557708 w 8721378"/>
              <a:gd name="connsiteY53" fmla="*/ 30737 h 6185647"/>
              <a:gd name="connsiteX54" fmla="*/ 3204242 w 8721378"/>
              <a:gd name="connsiteY54" fmla="*/ 23053 h 6185647"/>
              <a:gd name="connsiteX55" fmla="*/ 2558783 w 8721378"/>
              <a:gd name="connsiteY55" fmla="*/ 30737 h 6185647"/>
              <a:gd name="connsiteX56" fmla="*/ 2228370 w 8721378"/>
              <a:gd name="connsiteY56" fmla="*/ 15368 h 6185647"/>
              <a:gd name="connsiteX57" fmla="*/ 1582911 w 8721378"/>
              <a:gd name="connsiteY57" fmla="*/ 23053 h 6185647"/>
              <a:gd name="connsiteX58" fmla="*/ 691563 w 8721378"/>
              <a:gd name="connsiteY58" fmla="*/ 30737 h 6185647"/>
              <a:gd name="connsiteX59" fmla="*/ 25578 w 8721378"/>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106848 w 8719521"/>
              <a:gd name="connsiteY19" fmla="*/ 5837286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6918 w 8719521"/>
              <a:gd name="connsiteY19" fmla="*/ 5837286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21948 w 8719521"/>
              <a:gd name="connsiteY19" fmla="*/ 5834088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5827 w 8719521"/>
              <a:gd name="connsiteY20" fmla="*/ 6039651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136912 w 8719521"/>
              <a:gd name="connsiteY20" fmla="*/ 6055637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9024 w 8719521"/>
              <a:gd name="connsiteY20" fmla="*/ 6055637 h 6185647"/>
              <a:gd name="connsiteX21" fmla="*/ 5827 w 8719521"/>
              <a:gd name="connsiteY21" fmla="*/ 6170279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5647"/>
              <a:gd name="connsiteX1" fmla="*/ 26299 w 8719521"/>
              <a:gd name="connsiteY1" fmla="*/ 331032 h 6185647"/>
              <a:gd name="connsiteX2" fmla="*/ 37181 w 8719521"/>
              <a:gd name="connsiteY2" fmla="*/ 593578 h 6185647"/>
              <a:gd name="connsiteX3" fmla="*/ 40378 w 8719521"/>
              <a:gd name="connsiteY3" fmla="*/ 801666 h 6185647"/>
              <a:gd name="connsiteX4" fmla="*/ 26918 w 8719521"/>
              <a:gd name="connsiteY4" fmla="*/ 1001397 h 6185647"/>
              <a:gd name="connsiteX5" fmla="*/ 15419 w 8719521"/>
              <a:gd name="connsiteY5" fmla="*/ 1481623 h 6185647"/>
              <a:gd name="connsiteX6" fmla="*/ 12222 w 8719521"/>
              <a:gd name="connsiteY6" fmla="*/ 1958086 h 6185647"/>
              <a:gd name="connsiteX7" fmla="*/ 8352 w 8719521"/>
              <a:gd name="connsiteY7" fmla="*/ 2178398 h 6185647"/>
              <a:gd name="connsiteX8" fmla="*/ 17326 w 8719521"/>
              <a:gd name="connsiteY8" fmla="*/ 2523507 h 6185647"/>
              <a:gd name="connsiteX9" fmla="*/ 25010 w 8719521"/>
              <a:gd name="connsiteY9" fmla="*/ 3016575 h 6185647"/>
              <a:gd name="connsiteX10" fmla="*/ 12222 w 8719521"/>
              <a:gd name="connsiteY10" fmla="*/ 3485248 h 6185647"/>
              <a:gd name="connsiteX11" fmla="*/ 5827 w 8719521"/>
              <a:gd name="connsiteY11" fmla="*/ 3803597 h 6185647"/>
              <a:gd name="connsiteX12" fmla="*/ 5155 w 8719521"/>
              <a:gd name="connsiteY12" fmla="*/ 4027052 h 6185647"/>
              <a:gd name="connsiteX13" fmla="*/ 50 w 8719521"/>
              <a:gd name="connsiteY13" fmla="*/ 4242769 h 6185647"/>
              <a:gd name="connsiteX14" fmla="*/ 4537 w 8719521"/>
              <a:gd name="connsiteY14" fmla="*/ 4427804 h 6185647"/>
              <a:gd name="connsiteX15" fmla="*/ 14129 w 8719521"/>
              <a:gd name="connsiteY15" fmla="*/ 4625063 h 6185647"/>
              <a:gd name="connsiteX16" fmla="*/ 14747 w 8719521"/>
              <a:gd name="connsiteY16" fmla="*/ 4805047 h 6185647"/>
              <a:gd name="connsiteX17" fmla="*/ 9025 w 8719521"/>
              <a:gd name="connsiteY17" fmla="*/ 5053354 h 6185647"/>
              <a:gd name="connsiteX18" fmla="*/ 17326 w 8719521"/>
              <a:gd name="connsiteY18" fmla="*/ 5439624 h 6185647"/>
              <a:gd name="connsiteX19" fmla="*/ 20524 w 8719521"/>
              <a:gd name="connsiteY19" fmla="*/ 5827694 h 6185647"/>
              <a:gd name="connsiteX20" fmla="*/ 9024 w 8719521"/>
              <a:gd name="connsiteY20" fmla="*/ 6055637 h 6185647"/>
              <a:gd name="connsiteX21" fmla="*/ 175279 w 8719521"/>
              <a:gd name="connsiteY21" fmla="*/ 6160688 h 6185647"/>
              <a:gd name="connsiteX22" fmla="*/ 950963 w 8719521"/>
              <a:gd name="connsiteY22" fmla="*/ 6170279 h 6185647"/>
              <a:gd name="connsiteX23" fmla="*/ 1711682 w 8719521"/>
              <a:gd name="connsiteY23" fmla="*/ 6154911 h 6185647"/>
              <a:gd name="connsiteX24" fmla="*/ 1949888 w 8719521"/>
              <a:gd name="connsiteY24" fmla="*/ 6162595 h 6185647"/>
              <a:gd name="connsiteX25" fmla="*/ 2141988 w 8719521"/>
              <a:gd name="connsiteY25" fmla="*/ 6170279 h 6185647"/>
              <a:gd name="connsiteX26" fmla="*/ 2433982 w 8719521"/>
              <a:gd name="connsiteY26" fmla="*/ 6177963 h 6185647"/>
              <a:gd name="connsiteX27" fmla="*/ 3079440 w 8719521"/>
              <a:gd name="connsiteY27" fmla="*/ 6177963 h 6185647"/>
              <a:gd name="connsiteX28" fmla="*/ 3794056 w 8719521"/>
              <a:gd name="connsiteY28" fmla="*/ 6185647 h 6185647"/>
              <a:gd name="connsiteX29" fmla="*/ 4616247 w 8719521"/>
              <a:gd name="connsiteY29" fmla="*/ 6185647 h 6185647"/>
              <a:gd name="connsiteX30" fmla="*/ 5108025 w 8719521"/>
              <a:gd name="connsiteY30" fmla="*/ 6170279 h 6185647"/>
              <a:gd name="connsiteX31" fmla="*/ 5576751 w 8719521"/>
              <a:gd name="connsiteY31" fmla="*/ 6177963 h 6185647"/>
              <a:gd name="connsiteX32" fmla="*/ 6053161 w 8719521"/>
              <a:gd name="connsiteY32" fmla="*/ 6177963 h 6185647"/>
              <a:gd name="connsiteX33" fmla="*/ 6698620 w 8719521"/>
              <a:gd name="connsiteY33" fmla="*/ 6185647 h 6185647"/>
              <a:gd name="connsiteX34" fmla="*/ 7482392 w 8719521"/>
              <a:gd name="connsiteY34" fmla="*/ 6177963 h 6185647"/>
              <a:gd name="connsiteX35" fmla="*/ 7843541 w 8719521"/>
              <a:gd name="connsiteY35" fmla="*/ 6154911 h 6185647"/>
              <a:gd name="connsiteX36" fmla="*/ 8312267 w 8719521"/>
              <a:gd name="connsiteY36" fmla="*/ 6170279 h 6185647"/>
              <a:gd name="connsiteX37" fmla="*/ 8688785 w 8719521"/>
              <a:gd name="connsiteY37" fmla="*/ 6177963 h 6185647"/>
              <a:gd name="connsiteX38" fmla="*/ 8704153 w 8719521"/>
              <a:gd name="connsiteY38" fmla="*/ 3949594 h 6185647"/>
              <a:gd name="connsiteX39" fmla="*/ 8704153 w 8719521"/>
              <a:gd name="connsiteY39" fmla="*/ 2289842 h 6185647"/>
              <a:gd name="connsiteX40" fmla="*/ 8719521 w 8719521"/>
              <a:gd name="connsiteY40" fmla="*/ 1629016 h 6185647"/>
              <a:gd name="connsiteX41" fmla="*/ 8696469 w 8719521"/>
              <a:gd name="connsiteY41" fmla="*/ 1198710 h 6185647"/>
              <a:gd name="connsiteX42" fmla="*/ 8711837 w 8719521"/>
              <a:gd name="connsiteY42" fmla="*/ 714616 h 6185647"/>
              <a:gd name="connsiteX43" fmla="*/ 8704153 w 8719521"/>
              <a:gd name="connsiteY43" fmla="*/ 30737 h 6185647"/>
              <a:gd name="connsiteX44" fmla="*/ 8381424 w 8719521"/>
              <a:gd name="connsiteY44" fmla="*/ 7684 h 6185647"/>
              <a:gd name="connsiteX45" fmla="*/ 7682177 w 8719521"/>
              <a:gd name="connsiteY45" fmla="*/ 15368 h 6185647"/>
              <a:gd name="connsiteX46" fmla="*/ 7113558 w 8719521"/>
              <a:gd name="connsiteY46" fmla="*/ 15368 h 6185647"/>
              <a:gd name="connsiteX47" fmla="*/ 6299051 w 8719521"/>
              <a:gd name="connsiteY47" fmla="*/ 0 h 6185647"/>
              <a:gd name="connsiteX48" fmla="*/ 6045477 w 8719521"/>
              <a:gd name="connsiteY48" fmla="*/ 30737 h 6185647"/>
              <a:gd name="connsiteX49" fmla="*/ 5430755 w 8719521"/>
              <a:gd name="connsiteY49" fmla="*/ 23053 h 6185647"/>
              <a:gd name="connsiteX50" fmla="*/ 4900556 w 8719521"/>
              <a:gd name="connsiteY50" fmla="*/ 23053 h 6185647"/>
              <a:gd name="connsiteX51" fmla="*/ 4485619 w 8719521"/>
              <a:gd name="connsiteY51" fmla="*/ 7684 h 6185647"/>
              <a:gd name="connsiteX52" fmla="*/ 3870896 w 8719521"/>
              <a:gd name="connsiteY52" fmla="*/ 15368 h 6185647"/>
              <a:gd name="connsiteX53" fmla="*/ 3555851 w 8719521"/>
              <a:gd name="connsiteY53" fmla="*/ 30737 h 6185647"/>
              <a:gd name="connsiteX54" fmla="*/ 3202385 w 8719521"/>
              <a:gd name="connsiteY54" fmla="*/ 23053 h 6185647"/>
              <a:gd name="connsiteX55" fmla="*/ 2556926 w 8719521"/>
              <a:gd name="connsiteY55" fmla="*/ 30737 h 6185647"/>
              <a:gd name="connsiteX56" fmla="*/ 2226513 w 8719521"/>
              <a:gd name="connsiteY56" fmla="*/ 15368 h 6185647"/>
              <a:gd name="connsiteX57" fmla="*/ 1581054 w 8719521"/>
              <a:gd name="connsiteY57" fmla="*/ 23053 h 6185647"/>
              <a:gd name="connsiteX58" fmla="*/ 689706 w 8719521"/>
              <a:gd name="connsiteY58" fmla="*/ 30737 h 6185647"/>
              <a:gd name="connsiteX59" fmla="*/ 23721 w 8719521"/>
              <a:gd name="connsiteY59" fmla="*/ 35842 h 6185647"/>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711682 w 8719521"/>
              <a:gd name="connsiteY23" fmla="*/ 6154911 h 6189462"/>
              <a:gd name="connsiteX24" fmla="*/ 1949888 w 8719521"/>
              <a:gd name="connsiteY24" fmla="*/ 6162595 h 6189462"/>
              <a:gd name="connsiteX25" fmla="*/ 2141988 w 8719521"/>
              <a:gd name="connsiteY25" fmla="*/ 6170279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711682 w 8719521"/>
              <a:gd name="connsiteY23" fmla="*/ 6154911 h 6189462"/>
              <a:gd name="connsiteX24" fmla="*/ 1933902 w 8719521"/>
              <a:gd name="connsiteY24" fmla="*/ 6181778 h 6189462"/>
              <a:gd name="connsiteX25" fmla="*/ 2141988 w 8719521"/>
              <a:gd name="connsiteY25" fmla="*/ 6170279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695696 w 8719521"/>
              <a:gd name="connsiteY23" fmla="*/ 6177291 h 6189462"/>
              <a:gd name="connsiteX24" fmla="*/ 1933902 w 8719521"/>
              <a:gd name="connsiteY24" fmla="*/ 6181778 h 6189462"/>
              <a:gd name="connsiteX25" fmla="*/ 2141988 w 8719521"/>
              <a:gd name="connsiteY25" fmla="*/ 6170279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695696 w 8719521"/>
              <a:gd name="connsiteY23" fmla="*/ 6177291 h 6189462"/>
              <a:gd name="connsiteX24" fmla="*/ 1933902 w 8719521"/>
              <a:gd name="connsiteY24" fmla="*/ 6181778 h 6189462"/>
              <a:gd name="connsiteX25" fmla="*/ 2212326 w 8719521"/>
              <a:gd name="connsiteY25" fmla="*/ 6186265 h 6189462"/>
              <a:gd name="connsiteX26" fmla="*/ 2433982 w 8719521"/>
              <a:gd name="connsiteY26" fmla="*/ 6177963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89462"/>
              <a:gd name="connsiteX1" fmla="*/ 26299 w 8719521"/>
              <a:gd name="connsiteY1" fmla="*/ 331032 h 6189462"/>
              <a:gd name="connsiteX2" fmla="*/ 37181 w 8719521"/>
              <a:gd name="connsiteY2" fmla="*/ 593578 h 6189462"/>
              <a:gd name="connsiteX3" fmla="*/ 40378 w 8719521"/>
              <a:gd name="connsiteY3" fmla="*/ 801666 h 6189462"/>
              <a:gd name="connsiteX4" fmla="*/ 26918 w 8719521"/>
              <a:gd name="connsiteY4" fmla="*/ 1001397 h 6189462"/>
              <a:gd name="connsiteX5" fmla="*/ 15419 w 8719521"/>
              <a:gd name="connsiteY5" fmla="*/ 1481623 h 6189462"/>
              <a:gd name="connsiteX6" fmla="*/ 12222 w 8719521"/>
              <a:gd name="connsiteY6" fmla="*/ 1958086 h 6189462"/>
              <a:gd name="connsiteX7" fmla="*/ 8352 w 8719521"/>
              <a:gd name="connsiteY7" fmla="*/ 2178398 h 6189462"/>
              <a:gd name="connsiteX8" fmla="*/ 17326 w 8719521"/>
              <a:gd name="connsiteY8" fmla="*/ 2523507 h 6189462"/>
              <a:gd name="connsiteX9" fmla="*/ 25010 w 8719521"/>
              <a:gd name="connsiteY9" fmla="*/ 3016575 h 6189462"/>
              <a:gd name="connsiteX10" fmla="*/ 12222 w 8719521"/>
              <a:gd name="connsiteY10" fmla="*/ 3485248 h 6189462"/>
              <a:gd name="connsiteX11" fmla="*/ 5827 w 8719521"/>
              <a:gd name="connsiteY11" fmla="*/ 3803597 h 6189462"/>
              <a:gd name="connsiteX12" fmla="*/ 5155 w 8719521"/>
              <a:gd name="connsiteY12" fmla="*/ 4027052 h 6189462"/>
              <a:gd name="connsiteX13" fmla="*/ 50 w 8719521"/>
              <a:gd name="connsiteY13" fmla="*/ 4242769 h 6189462"/>
              <a:gd name="connsiteX14" fmla="*/ 4537 w 8719521"/>
              <a:gd name="connsiteY14" fmla="*/ 4427804 h 6189462"/>
              <a:gd name="connsiteX15" fmla="*/ 14129 w 8719521"/>
              <a:gd name="connsiteY15" fmla="*/ 4625063 h 6189462"/>
              <a:gd name="connsiteX16" fmla="*/ 14747 w 8719521"/>
              <a:gd name="connsiteY16" fmla="*/ 4805047 h 6189462"/>
              <a:gd name="connsiteX17" fmla="*/ 9025 w 8719521"/>
              <a:gd name="connsiteY17" fmla="*/ 5053354 h 6189462"/>
              <a:gd name="connsiteX18" fmla="*/ 17326 w 8719521"/>
              <a:gd name="connsiteY18" fmla="*/ 5439624 h 6189462"/>
              <a:gd name="connsiteX19" fmla="*/ 20524 w 8719521"/>
              <a:gd name="connsiteY19" fmla="*/ 5827694 h 6189462"/>
              <a:gd name="connsiteX20" fmla="*/ 9024 w 8719521"/>
              <a:gd name="connsiteY20" fmla="*/ 6055637 h 6189462"/>
              <a:gd name="connsiteX21" fmla="*/ 12222 w 8719521"/>
              <a:gd name="connsiteY21" fmla="*/ 6189462 h 6189462"/>
              <a:gd name="connsiteX22" fmla="*/ 950963 w 8719521"/>
              <a:gd name="connsiteY22" fmla="*/ 6170279 h 6189462"/>
              <a:gd name="connsiteX23" fmla="*/ 1695696 w 8719521"/>
              <a:gd name="connsiteY23" fmla="*/ 6177291 h 6189462"/>
              <a:gd name="connsiteX24" fmla="*/ 1933902 w 8719521"/>
              <a:gd name="connsiteY24" fmla="*/ 6181778 h 6189462"/>
              <a:gd name="connsiteX25" fmla="*/ 2212326 w 8719521"/>
              <a:gd name="connsiteY25" fmla="*/ 6186265 h 6189462"/>
              <a:gd name="connsiteX26" fmla="*/ 2481940 w 8719521"/>
              <a:gd name="connsiteY26" fmla="*/ 6187554 h 6189462"/>
              <a:gd name="connsiteX27" fmla="*/ 3079440 w 8719521"/>
              <a:gd name="connsiteY27" fmla="*/ 6177963 h 6189462"/>
              <a:gd name="connsiteX28" fmla="*/ 3794056 w 8719521"/>
              <a:gd name="connsiteY28" fmla="*/ 6185647 h 6189462"/>
              <a:gd name="connsiteX29" fmla="*/ 4616247 w 8719521"/>
              <a:gd name="connsiteY29" fmla="*/ 6185647 h 6189462"/>
              <a:gd name="connsiteX30" fmla="*/ 5108025 w 8719521"/>
              <a:gd name="connsiteY30" fmla="*/ 6170279 h 6189462"/>
              <a:gd name="connsiteX31" fmla="*/ 5576751 w 8719521"/>
              <a:gd name="connsiteY31" fmla="*/ 6177963 h 6189462"/>
              <a:gd name="connsiteX32" fmla="*/ 6053161 w 8719521"/>
              <a:gd name="connsiteY32" fmla="*/ 6177963 h 6189462"/>
              <a:gd name="connsiteX33" fmla="*/ 6698620 w 8719521"/>
              <a:gd name="connsiteY33" fmla="*/ 6185647 h 6189462"/>
              <a:gd name="connsiteX34" fmla="*/ 7482392 w 8719521"/>
              <a:gd name="connsiteY34" fmla="*/ 6177963 h 6189462"/>
              <a:gd name="connsiteX35" fmla="*/ 7843541 w 8719521"/>
              <a:gd name="connsiteY35" fmla="*/ 6154911 h 6189462"/>
              <a:gd name="connsiteX36" fmla="*/ 8312267 w 8719521"/>
              <a:gd name="connsiteY36" fmla="*/ 6170279 h 6189462"/>
              <a:gd name="connsiteX37" fmla="*/ 8688785 w 8719521"/>
              <a:gd name="connsiteY37" fmla="*/ 6177963 h 6189462"/>
              <a:gd name="connsiteX38" fmla="*/ 8704153 w 8719521"/>
              <a:gd name="connsiteY38" fmla="*/ 3949594 h 6189462"/>
              <a:gd name="connsiteX39" fmla="*/ 8704153 w 8719521"/>
              <a:gd name="connsiteY39" fmla="*/ 2289842 h 6189462"/>
              <a:gd name="connsiteX40" fmla="*/ 8719521 w 8719521"/>
              <a:gd name="connsiteY40" fmla="*/ 1629016 h 6189462"/>
              <a:gd name="connsiteX41" fmla="*/ 8696469 w 8719521"/>
              <a:gd name="connsiteY41" fmla="*/ 1198710 h 6189462"/>
              <a:gd name="connsiteX42" fmla="*/ 8711837 w 8719521"/>
              <a:gd name="connsiteY42" fmla="*/ 714616 h 6189462"/>
              <a:gd name="connsiteX43" fmla="*/ 8704153 w 8719521"/>
              <a:gd name="connsiteY43" fmla="*/ 30737 h 6189462"/>
              <a:gd name="connsiteX44" fmla="*/ 8381424 w 8719521"/>
              <a:gd name="connsiteY44" fmla="*/ 7684 h 6189462"/>
              <a:gd name="connsiteX45" fmla="*/ 7682177 w 8719521"/>
              <a:gd name="connsiteY45" fmla="*/ 15368 h 6189462"/>
              <a:gd name="connsiteX46" fmla="*/ 7113558 w 8719521"/>
              <a:gd name="connsiteY46" fmla="*/ 15368 h 6189462"/>
              <a:gd name="connsiteX47" fmla="*/ 6299051 w 8719521"/>
              <a:gd name="connsiteY47" fmla="*/ 0 h 6189462"/>
              <a:gd name="connsiteX48" fmla="*/ 6045477 w 8719521"/>
              <a:gd name="connsiteY48" fmla="*/ 30737 h 6189462"/>
              <a:gd name="connsiteX49" fmla="*/ 5430755 w 8719521"/>
              <a:gd name="connsiteY49" fmla="*/ 23053 h 6189462"/>
              <a:gd name="connsiteX50" fmla="*/ 4900556 w 8719521"/>
              <a:gd name="connsiteY50" fmla="*/ 23053 h 6189462"/>
              <a:gd name="connsiteX51" fmla="*/ 4485619 w 8719521"/>
              <a:gd name="connsiteY51" fmla="*/ 7684 h 6189462"/>
              <a:gd name="connsiteX52" fmla="*/ 3870896 w 8719521"/>
              <a:gd name="connsiteY52" fmla="*/ 15368 h 6189462"/>
              <a:gd name="connsiteX53" fmla="*/ 3555851 w 8719521"/>
              <a:gd name="connsiteY53" fmla="*/ 30737 h 6189462"/>
              <a:gd name="connsiteX54" fmla="*/ 3202385 w 8719521"/>
              <a:gd name="connsiteY54" fmla="*/ 23053 h 6189462"/>
              <a:gd name="connsiteX55" fmla="*/ 2556926 w 8719521"/>
              <a:gd name="connsiteY55" fmla="*/ 30737 h 6189462"/>
              <a:gd name="connsiteX56" fmla="*/ 2226513 w 8719521"/>
              <a:gd name="connsiteY56" fmla="*/ 15368 h 6189462"/>
              <a:gd name="connsiteX57" fmla="*/ 1581054 w 8719521"/>
              <a:gd name="connsiteY57" fmla="*/ 23053 h 6189462"/>
              <a:gd name="connsiteX58" fmla="*/ 689706 w 8719521"/>
              <a:gd name="connsiteY58" fmla="*/ 30737 h 6189462"/>
              <a:gd name="connsiteX59" fmla="*/ 23721 w 8719521"/>
              <a:gd name="connsiteY59" fmla="*/ 35842 h 6189462"/>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43541 w 8719521"/>
              <a:gd name="connsiteY35" fmla="*/ 6154911 h 6197146"/>
              <a:gd name="connsiteX36" fmla="*/ 8312267 w 8719521"/>
              <a:gd name="connsiteY36" fmla="*/ 6170279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12267 w 8719521"/>
              <a:gd name="connsiteY36" fmla="*/ 6170279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41042 w 8719521"/>
              <a:gd name="connsiteY36" fmla="*/ 6183068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41042 w 8719521"/>
              <a:gd name="connsiteY36" fmla="*/ 6183068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19521"/>
              <a:gd name="connsiteY0" fmla="*/ 35842 h 6197146"/>
              <a:gd name="connsiteX1" fmla="*/ 26299 w 8719521"/>
              <a:gd name="connsiteY1" fmla="*/ 331032 h 6197146"/>
              <a:gd name="connsiteX2" fmla="*/ 37181 w 8719521"/>
              <a:gd name="connsiteY2" fmla="*/ 593578 h 6197146"/>
              <a:gd name="connsiteX3" fmla="*/ 40378 w 8719521"/>
              <a:gd name="connsiteY3" fmla="*/ 801666 h 6197146"/>
              <a:gd name="connsiteX4" fmla="*/ 26918 w 8719521"/>
              <a:gd name="connsiteY4" fmla="*/ 1001397 h 6197146"/>
              <a:gd name="connsiteX5" fmla="*/ 15419 w 8719521"/>
              <a:gd name="connsiteY5" fmla="*/ 1481623 h 6197146"/>
              <a:gd name="connsiteX6" fmla="*/ 12222 w 8719521"/>
              <a:gd name="connsiteY6" fmla="*/ 1958086 h 6197146"/>
              <a:gd name="connsiteX7" fmla="*/ 8352 w 8719521"/>
              <a:gd name="connsiteY7" fmla="*/ 2178398 h 6197146"/>
              <a:gd name="connsiteX8" fmla="*/ 17326 w 8719521"/>
              <a:gd name="connsiteY8" fmla="*/ 2523507 h 6197146"/>
              <a:gd name="connsiteX9" fmla="*/ 25010 w 8719521"/>
              <a:gd name="connsiteY9" fmla="*/ 3016575 h 6197146"/>
              <a:gd name="connsiteX10" fmla="*/ 12222 w 8719521"/>
              <a:gd name="connsiteY10" fmla="*/ 3485248 h 6197146"/>
              <a:gd name="connsiteX11" fmla="*/ 5827 w 8719521"/>
              <a:gd name="connsiteY11" fmla="*/ 3803597 h 6197146"/>
              <a:gd name="connsiteX12" fmla="*/ 5155 w 8719521"/>
              <a:gd name="connsiteY12" fmla="*/ 4027052 h 6197146"/>
              <a:gd name="connsiteX13" fmla="*/ 50 w 8719521"/>
              <a:gd name="connsiteY13" fmla="*/ 4242769 h 6197146"/>
              <a:gd name="connsiteX14" fmla="*/ 4537 w 8719521"/>
              <a:gd name="connsiteY14" fmla="*/ 4427804 h 6197146"/>
              <a:gd name="connsiteX15" fmla="*/ 14129 w 8719521"/>
              <a:gd name="connsiteY15" fmla="*/ 4625063 h 6197146"/>
              <a:gd name="connsiteX16" fmla="*/ 14747 w 8719521"/>
              <a:gd name="connsiteY16" fmla="*/ 4805047 h 6197146"/>
              <a:gd name="connsiteX17" fmla="*/ 9025 w 8719521"/>
              <a:gd name="connsiteY17" fmla="*/ 5053354 h 6197146"/>
              <a:gd name="connsiteX18" fmla="*/ 17326 w 8719521"/>
              <a:gd name="connsiteY18" fmla="*/ 5439624 h 6197146"/>
              <a:gd name="connsiteX19" fmla="*/ 20524 w 8719521"/>
              <a:gd name="connsiteY19" fmla="*/ 5827694 h 6197146"/>
              <a:gd name="connsiteX20" fmla="*/ 9024 w 8719521"/>
              <a:gd name="connsiteY20" fmla="*/ 6055637 h 6197146"/>
              <a:gd name="connsiteX21" fmla="*/ 12222 w 8719521"/>
              <a:gd name="connsiteY21" fmla="*/ 6189462 h 6197146"/>
              <a:gd name="connsiteX22" fmla="*/ 950963 w 8719521"/>
              <a:gd name="connsiteY22" fmla="*/ 6170279 h 6197146"/>
              <a:gd name="connsiteX23" fmla="*/ 1695696 w 8719521"/>
              <a:gd name="connsiteY23" fmla="*/ 6177291 h 6197146"/>
              <a:gd name="connsiteX24" fmla="*/ 1933902 w 8719521"/>
              <a:gd name="connsiteY24" fmla="*/ 6181778 h 6197146"/>
              <a:gd name="connsiteX25" fmla="*/ 2212326 w 8719521"/>
              <a:gd name="connsiteY25" fmla="*/ 6186265 h 6197146"/>
              <a:gd name="connsiteX26" fmla="*/ 2481940 w 8719521"/>
              <a:gd name="connsiteY26" fmla="*/ 6187554 h 6197146"/>
              <a:gd name="connsiteX27" fmla="*/ 3079440 w 8719521"/>
              <a:gd name="connsiteY27" fmla="*/ 6177963 h 6197146"/>
              <a:gd name="connsiteX28" fmla="*/ 3794056 w 8719521"/>
              <a:gd name="connsiteY28" fmla="*/ 6185647 h 6197146"/>
              <a:gd name="connsiteX29" fmla="*/ 4616247 w 8719521"/>
              <a:gd name="connsiteY29" fmla="*/ 6185647 h 6197146"/>
              <a:gd name="connsiteX30" fmla="*/ 5108025 w 8719521"/>
              <a:gd name="connsiteY30" fmla="*/ 6170279 h 6197146"/>
              <a:gd name="connsiteX31" fmla="*/ 5787766 w 8719521"/>
              <a:gd name="connsiteY31" fmla="*/ 6197146 h 6197146"/>
              <a:gd name="connsiteX32" fmla="*/ 6053161 w 8719521"/>
              <a:gd name="connsiteY32" fmla="*/ 6177963 h 6197146"/>
              <a:gd name="connsiteX33" fmla="*/ 6698620 w 8719521"/>
              <a:gd name="connsiteY33" fmla="*/ 6185647 h 6197146"/>
              <a:gd name="connsiteX34" fmla="*/ 7482392 w 8719521"/>
              <a:gd name="connsiteY34" fmla="*/ 6177963 h 6197146"/>
              <a:gd name="connsiteX35" fmla="*/ 7856330 w 8719521"/>
              <a:gd name="connsiteY35" fmla="*/ 6174095 h 6197146"/>
              <a:gd name="connsiteX36" fmla="*/ 8341042 w 8719521"/>
              <a:gd name="connsiteY36" fmla="*/ 6183068 h 6197146"/>
              <a:gd name="connsiteX37" fmla="*/ 8688785 w 8719521"/>
              <a:gd name="connsiteY37" fmla="*/ 6177963 h 6197146"/>
              <a:gd name="connsiteX38" fmla="*/ 8704153 w 8719521"/>
              <a:gd name="connsiteY38" fmla="*/ 3949594 h 6197146"/>
              <a:gd name="connsiteX39" fmla="*/ 8704153 w 8719521"/>
              <a:gd name="connsiteY39" fmla="*/ 2289842 h 6197146"/>
              <a:gd name="connsiteX40" fmla="*/ 8719521 w 8719521"/>
              <a:gd name="connsiteY40" fmla="*/ 1629016 h 6197146"/>
              <a:gd name="connsiteX41" fmla="*/ 8696469 w 8719521"/>
              <a:gd name="connsiteY41" fmla="*/ 1198710 h 6197146"/>
              <a:gd name="connsiteX42" fmla="*/ 8711837 w 8719521"/>
              <a:gd name="connsiteY42" fmla="*/ 714616 h 6197146"/>
              <a:gd name="connsiteX43" fmla="*/ 8704153 w 8719521"/>
              <a:gd name="connsiteY43" fmla="*/ 30737 h 6197146"/>
              <a:gd name="connsiteX44" fmla="*/ 8381424 w 8719521"/>
              <a:gd name="connsiteY44" fmla="*/ 7684 h 6197146"/>
              <a:gd name="connsiteX45" fmla="*/ 7682177 w 8719521"/>
              <a:gd name="connsiteY45" fmla="*/ 15368 h 6197146"/>
              <a:gd name="connsiteX46" fmla="*/ 7113558 w 8719521"/>
              <a:gd name="connsiteY46" fmla="*/ 15368 h 6197146"/>
              <a:gd name="connsiteX47" fmla="*/ 6299051 w 8719521"/>
              <a:gd name="connsiteY47" fmla="*/ 0 h 6197146"/>
              <a:gd name="connsiteX48" fmla="*/ 6045477 w 8719521"/>
              <a:gd name="connsiteY48" fmla="*/ 30737 h 6197146"/>
              <a:gd name="connsiteX49" fmla="*/ 5430755 w 8719521"/>
              <a:gd name="connsiteY49" fmla="*/ 23053 h 6197146"/>
              <a:gd name="connsiteX50" fmla="*/ 4900556 w 8719521"/>
              <a:gd name="connsiteY50" fmla="*/ 23053 h 6197146"/>
              <a:gd name="connsiteX51" fmla="*/ 4485619 w 8719521"/>
              <a:gd name="connsiteY51" fmla="*/ 7684 h 6197146"/>
              <a:gd name="connsiteX52" fmla="*/ 3870896 w 8719521"/>
              <a:gd name="connsiteY52" fmla="*/ 15368 h 6197146"/>
              <a:gd name="connsiteX53" fmla="*/ 3555851 w 8719521"/>
              <a:gd name="connsiteY53" fmla="*/ 30737 h 6197146"/>
              <a:gd name="connsiteX54" fmla="*/ 3202385 w 8719521"/>
              <a:gd name="connsiteY54" fmla="*/ 23053 h 6197146"/>
              <a:gd name="connsiteX55" fmla="*/ 2556926 w 8719521"/>
              <a:gd name="connsiteY55" fmla="*/ 30737 h 6197146"/>
              <a:gd name="connsiteX56" fmla="*/ 2226513 w 8719521"/>
              <a:gd name="connsiteY56" fmla="*/ 15368 h 6197146"/>
              <a:gd name="connsiteX57" fmla="*/ 1581054 w 8719521"/>
              <a:gd name="connsiteY57" fmla="*/ 23053 h 6197146"/>
              <a:gd name="connsiteX58" fmla="*/ 689706 w 8719521"/>
              <a:gd name="connsiteY58" fmla="*/ 30737 h 6197146"/>
              <a:gd name="connsiteX59" fmla="*/ 23721 w 8719521"/>
              <a:gd name="connsiteY59" fmla="*/ 35842 h 6197146"/>
              <a:gd name="connsiteX0" fmla="*/ 23721 w 8721381"/>
              <a:gd name="connsiteY0" fmla="*/ 35842 h 6197146"/>
              <a:gd name="connsiteX1" fmla="*/ 26299 w 8721381"/>
              <a:gd name="connsiteY1" fmla="*/ 331032 h 6197146"/>
              <a:gd name="connsiteX2" fmla="*/ 37181 w 8721381"/>
              <a:gd name="connsiteY2" fmla="*/ 593578 h 6197146"/>
              <a:gd name="connsiteX3" fmla="*/ 40378 w 8721381"/>
              <a:gd name="connsiteY3" fmla="*/ 801666 h 6197146"/>
              <a:gd name="connsiteX4" fmla="*/ 26918 w 8721381"/>
              <a:gd name="connsiteY4" fmla="*/ 1001397 h 6197146"/>
              <a:gd name="connsiteX5" fmla="*/ 15419 w 8721381"/>
              <a:gd name="connsiteY5" fmla="*/ 1481623 h 6197146"/>
              <a:gd name="connsiteX6" fmla="*/ 12222 w 8721381"/>
              <a:gd name="connsiteY6" fmla="*/ 1958086 h 6197146"/>
              <a:gd name="connsiteX7" fmla="*/ 8352 w 8721381"/>
              <a:gd name="connsiteY7" fmla="*/ 2178398 h 6197146"/>
              <a:gd name="connsiteX8" fmla="*/ 17326 w 8721381"/>
              <a:gd name="connsiteY8" fmla="*/ 2523507 h 6197146"/>
              <a:gd name="connsiteX9" fmla="*/ 25010 w 8721381"/>
              <a:gd name="connsiteY9" fmla="*/ 3016575 h 6197146"/>
              <a:gd name="connsiteX10" fmla="*/ 12222 w 8721381"/>
              <a:gd name="connsiteY10" fmla="*/ 3485248 h 6197146"/>
              <a:gd name="connsiteX11" fmla="*/ 5827 w 8721381"/>
              <a:gd name="connsiteY11" fmla="*/ 3803597 h 6197146"/>
              <a:gd name="connsiteX12" fmla="*/ 5155 w 8721381"/>
              <a:gd name="connsiteY12" fmla="*/ 4027052 h 6197146"/>
              <a:gd name="connsiteX13" fmla="*/ 50 w 8721381"/>
              <a:gd name="connsiteY13" fmla="*/ 4242769 h 6197146"/>
              <a:gd name="connsiteX14" fmla="*/ 4537 w 8721381"/>
              <a:gd name="connsiteY14" fmla="*/ 4427804 h 6197146"/>
              <a:gd name="connsiteX15" fmla="*/ 14129 w 8721381"/>
              <a:gd name="connsiteY15" fmla="*/ 4625063 h 6197146"/>
              <a:gd name="connsiteX16" fmla="*/ 14747 w 8721381"/>
              <a:gd name="connsiteY16" fmla="*/ 4805047 h 6197146"/>
              <a:gd name="connsiteX17" fmla="*/ 9025 w 8721381"/>
              <a:gd name="connsiteY17" fmla="*/ 5053354 h 6197146"/>
              <a:gd name="connsiteX18" fmla="*/ 17326 w 8721381"/>
              <a:gd name="connsiteY18" fmla="*/ 5439624 h 6197146"/>
              <a:gd name="connsiteX19" fmla="*/ 20524 w 8721381"/>
              <a:gd name="connsiteY19" fmla="*/ 5827694 h 6197146"/>
              <a:gd name="connsiteX20" fmla="*/ 9024 w 8721381"/>
              <a:gd name="connsiteY20" fmla="*/ 6055637 h 6197146"/>
              <a:gd name="connsiteX21" fmla="*/ 12222 w 8721381"/>
              <a:gd name="connsiteY21" fmla="*/ 6189462 h 6197146"/>
              <a:gd name="connsiteX22" fmla="*/ 950963 w 8721381"/>
              <a:gd name="connsiteY22" fmla="*/ 6170279 h 6197146"/>
              <a:gd name="connsiteX23" fmla="*/ 1695696 w 8721381"/>
              <a:gd name="connsiteY23" fmla="*/ 6177291 h 6197146"/>
              <a:gd name="connsiteX24" fmla="*/ 1933902 w 8721381"/>
              <a:gd name="connsiteY24" fmla="*/ 6181778 h 6197146"/>
              <a:gd name="connsiteX25" fmla="*/ 2212326 w 8721381"/>
              <a:gd name="connsiteY25" fmla="*/ 6186265 h 6197146"/>
              <a:gd name="connsiteX26" fmla="*/ 2481940 w 8721381"/>
              <a:gd name="connsiteY26" fmla="*/ 6187554 h 6197146"/>
              <a:gd name="connsiteX27" fmla="*/ 3079440 w 8721381"/>
              <a:gd name="connsiteY27" fmla="*/ 6177963 h 6197146"/>
              <a:gd name="connsiteX28" fmla="*/ 3794056 w 8721381"/>
              <a:gd name="connsiteY28" fmla="*/ 6185647 h 6197146"/>
              <a:gd name="connsiteX29" fmla="*/ 4616247 w 8721381"/>
              <a:gd name="connsiteY29" fmla="*/ 6185647 h 6197146"/>
              <a:gd name="connsiteX30" fmla="*/ 5108025 w 8721381"/>
              <a:gd name="connsiteY30" fmla="*/ 6170279 h 6197146"/>
              <a:gd name="connsiteX31" fmla="*/ 5787766 w 8721381"/>
              <a:gd name="connsiteY31" fmla="*/ 6197146 h 6197146"/>
              <a:gd name="connsiteX32" fmla="*/ 6053161 w 8721381"/>
              <a:gd name="connsiteY32" fmla="*/ 6177963 h 6197146"/>
              <a:gd name="connsiteX33" fmla="*/ 6698620 w 8721381"/>
              <a:gd name="connsiteY33" fmla="*/ 6185647 h 6197146"/>
              <a:gd name="connsiteX34" fmla="*/ 7482392 w 8721381"/>
              <a:gd name="connsiteY34" fmla="*/ 6177963 h 6197146"/>
              <a:gd name="connsiteX35" fmla="*/ 7856330 w 8721381"/>
              <a:gd name="connsiteY35" fmla="*/ 6174095 h 6197146"/>
              <a:gd name="connsiteX36" fmla="*/ 8341042 w 8721381"/>
              <a:gd name="connsiteY36" fmla="*/ 6183068 h 6197146"/>
              <a:gd name="connsiteX37" fmla="*/ 8688785 w 8721381"/>
              <a:gd name="connsiteY37" fmla="*/ 6177963 h 6197146"/>
              <a:gd name="connsiteX38" fmla="*/ 8720139 w 8721381"/>
              <a:gd name="connsiteY38" fmla="*/ 3955988 h 6197146"/>
              <a:gd name="connsiteX39" fmla="*/ 8704153 w 8721381"/>
              <a:gd name="connsiteY39" fmla="*/ 2289842 h 6197146"/>
              <a:gd name="connsiteX40" fmla="*/ 8719521 w 8721381"/>
              <a:gd name="connsiteY40" fmla="*/ 1629016 h 6197146"/>
              <a:gd name="connsiteX41" fmla="*/ 8696469 w 8721381"/>
              <a:gd name="connsiteY41" fmla="*/ 1198710 h 6197146"/>
              <a:gd name="connsiteX42" fmla="*/ 8711837 w 8721381"/>
              <a:gd name="connsiteY42" fmla="*/ 714616 h 6197146"/>
              <a:gd name="connsiteX43" fmla="*/ 8704153 w 8721381"/>
              <a:gd name="connsiteY43" fmla="*/ 30737 h 6197146"/>
              <a:gd name="connsiteX44" fmla="*/ 8381424 w 8721381"/>
              <a:gd name="connsiteY44" fmla="*/ 7684 h 6197146"/>
              <a:gd name="connsiteX45" fmla="*/ 7682177 w 8721381"/>
              <a:gd name="connsiteY45" fmla="*/ 15368 h 6197146"/>
              <a:gd name="connsiteX46" fmla="*/ 7113558 w 8721381"/>
              <a:gd name="connsiteY46" fmla="*/ 15368 h 6197146"/>
              <a:gd name="connsiteX47" fmla="*/ 6299051 w 8721381"/>
              <a:gd name="connsiteY47" fmla="*/ 0 h 6197146"/>
              <a:gd name="connsiteX48" fmla="*/ 6045477 w 8721381"/>
              <a:gd name="connsiteY48" fmla="*/ 30737 h 6197146"/>
              <a:gd name="connsiteX49" fmla="*/ 5430755 w 8721381"/>
              <a:gd name="connsiteY49" fmla="*/ 23053 h 6197146"/>
              <a:gd name="connsiteX50" fmla="*/ 4900556 w 8721381"/>
              <a:gd name="connsiteY50" fmla="*/ 23053 h 6197146"/>
              <a:gd name="connsiteX51" fmla="*/ 4485619 w 8721381"/>
              <a:gd name="connsiteY51" fmla="*/ 7684 h 6197146"/>
              <a:gd name="connsiteX52" fmla="*/ 3870896 w 8721381"/>
              <a:gd name="connsiteY52" fmla="*/ 15368 h 6197146"/>
              <a:gd name="connsiteX53" fmla="*/ 3555851 w 8721381"/>
              <a:gd name="connsiteY53" fmla="*/ 30737 h 6197146"/>
              <a:gd name="connsiteX54" fmla="*/ 3202385 w 8721381"/>
              <a:gd name="connsiteY54" fmla="*/ 23053 h 6197146"/>
              <a:gd name="connsiteX55" fmla="*/ 2556926 w 8721381"/>
              <a:gd name="connsiteY55" fmla="*/ 30737 h 6197146"/>
              <a:gd name="connsiteX56" fmla="*/ 2226513 w 8721381"/>
              <a:gd name="connsiteY56" fmla="*/ 15368 h 6197146"/>
              <a:gd name="connsiteX57" fmla="*/ 1581054 w 8721381"/>
              <a:gd name="connsiteY57" fmla="*/ 23053 h 6197146"/>
              <a:gd name="connsiteX58" fmla="*/ 689706 w 8721381"/>
              <a:gd name="connsiteY58" fmla="*/ 30737 h 6197146"/>
              <a:gd name="connsiteX59" fmla="*/ 23721 w 8721381"/>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696469 w 8726533"/>
              <a:gd name="connsiteY41" fmla="*/ 1198710 h 6197146"/>
              <a:gd name="connsiteX42" fmla="*/ 8711837 w 8726533"/>
              <a:gd name="connsiteY42" fmla="*/ 714616 h 6197146"/>
              <a:gd name="connsiteX43" fmla="*/ 8704153 w 8726533"/>
              <a:gd name="connsiteY43" fmla="*/ 30737 h 6197146"/>
              <a:gd name="connsiteX44" fmla="*/ 8381424 w 8726533"/>
              <a:gd name="connsiteY44" fmla="*/ 7684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04153 w 8726533"/>
              <a:gd name="connsiteY43" fmla="*/ 30737 h 6197146"/>
              <a:gd name="connsiteX44" fmla="*/ 8381424 w 8726533"/>
              <a:gd name="connsiteY44" fmla="*/ 7684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81424 w 8726533"/>
              <a:gd name="connsiteY44" fmla="*/ 7684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81424 w 8726533"/>
              <a:gd name="connsiteY44" fmla="*/ 106798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82177 w 8726533"/>
              <a:gd name="connsiteY45" fmla="*/ 15368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82177 w 8726533"/>
              <a:gd name="connsiteY45" fmla="*/ 140059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69388 w 8726533"/>
              <a:gd name="connsiteY45" fmla="*/ 28157 h 6197146"/>
              <a:gd name="connsiteX46" fmla="*/ 7113558 w 8726533"/>
              <a:gd name="connsiteY46" fmla="*/ 15368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69388 w 8726533"/>
              <a:gd name="connsiteY45" fmla="*/ 28157 h 6197146"/>
              <a:gd name="connsiteX46" fmla="*/ 7110361 w 8726533"/>
              <a:gd name="connsiteY46" fmla="*/ 111284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35842 h 6197146"/>
              <a:gd name="connsiteX1" fmla="*/ 26299 w 8726533"/>
              <a:gd name="connsiteY1" fmla="*/ 331032 h 6197146"/>
              <a:gd name="connsiteX2" fmla="*/ 37181 w 8726533"/>
              <a:gd name="connsiteY2" fmla="*/ 593578 h 6197146"/>
              <a:gd name="connsiteX3" fmla="*/ 40378 w 8726533"/>
              <a:gd name="connsiteY3" fmla="*/ 801666 h 6197146"/>
              <a:gd name="connsiteX4" fmla="*/ 26918 w 8726533"/>
              <a:gd name="connsiteY4" fmla="*/ 1001397 h 6197146"/>
              <a:gd name="connsiteX5" fmla="*/ 15419 w 8726533"/>
              <a:gd name="connsiteY5" fmla="*/ 1481623 h 6197146"/>
              <a:gd name="connsiteX6" fmla="*/ 12222 w 8726533"/>
              <a:gd name="connsiteY6" fmla="*/ 1958086 h 6197146"/>
              <a:gd name="connsiteX7" fmla="*/ 8352 w 8726533"/>
              <a:gd name="connsiteY7" fmla="*/ 2178398 h 6197146"/>
              <a:gd name="connsiteX8" fmla="*/ 17326 w 8726533"/>
              <a:gd name="connsiteY8" fmla="*/ 2523507 h 6197146"/>
              <a:gd name="connsiteX9" fmla="*/ 25010 w 8726533"/>
              <a:gd name="connsiteY9" fmla="*/ 3016575 h 6197146"/>
              <a:gd name="connsiteX10" fmla="*/ 12222 w 8726533"/>
              <a:gd name="connsiteY10" fmla="*/ 3485248 h 6197146"/>
              <a:gd name="connsiteX11" fmla="*/ 5827 w 8726533"/>
              <a:gd name="connsiteY11" fmla="*/ 3803597 h 6197146"/>
              <a:gd name="connsiteX12" fmla="*/ 5155 w 8726533"/>
              <a:gd name="connsiteY12" fmla="*/ 4027052 h 6197146"/>
              <a:gd name="connsiteX13" fmla="*/ 50 w 8726533"/>
              <a:gd name="connsiteY13" fmla="*/ 4242769 h 6197146"/>
              <a:gd name="connsiteX14" fmla="*/ 4537 w 8726533"/>
              <a:gd name="connsiteY14" fmla="*/ 4427804 h 6197146"/>
              <a:gd name="connsiteX15" fmla="*/ 14129 w 8726533"/>
              <a:gd name="connsiteY15" fmla="*/ 4625063 h 6197146"/>
              <a:gd name="connsiteX16" fmla="*/ 14747 w 8726533"/>
              <a:gd name="connsiteY16" fmla="*/ 4805047 h 6197146"/>
              <a:gd name="connsiteX17" fmla="*/ 9025 w 8726533"/>
              <a:gd name="connsiteY17" fmla="*/ 5053354 h 6197146"/>
              <a:gd name="connsiteX18" fmla="*/ 17326 w 8726533"/>
              <a:gd name="connsiteY18" fmla="*/ 5439624 h 6197146"/>
              <a:gd name="connsiteX19" fmla="*/ 20524 w 8726533"/>
              <a:gd name="connsiteY19" fmla="*/ 5827694 h 6197146"/>
              <a:gd name="connsiteX20" fmla="*/ 9024 w 8726533"/>
              <a:gd name="connsiteY20" fmla="*/ 6055637 h 6197146"/>
              <a:gd name="connsiteX21" fmla="*/ 12222 w 8726533"/>
              <a:gd name="connsiteY21" fmla="*/ 6189462 h 6197146"/>
              <a:gd name="connsiteX22" fmla="*/ 950963 w 8726533"/>
              <a:gd name="connsiteY22" fmla="*/ 6170279 h 6197146"/>
              <a:gd name="connsiteX23" fmla="*/ 1695696 w 8726533"/>
              <a:gd name="connsiteY23" fmla="*/ 6177291 h 6197146"/>
              <a:gd name="connsiteX24" fmla="*/ 1933902 w 8726533"/>
              <a:gd name="connsiteY24" fmla="*/ 6181778 h 6197146"/>
              <a:gd name="connsiteX25" fmla="*/ 2212326 w 8726533"/>
              <a:gd name="connsiteY25" fmla="*/ 6186265 h 6197146"/>
              <a:gd name="connsiteX26" fmla="*/ 2481940 w 8726533"/>
              <a:gd name="connsiteY26" fmla="*/ 6187554 h 6197146"/>
              <a:gd name="connsiteX27" fmla="*/ 3079440 w 8726533"/>
              <a:gd name="connsiteY27" fmla="*/ 6177963 h 6197146"/>
              <a:gd name="connsiteX28" fmla="*/ 3794056 w 8726533"/>
              <a:gd name="connsiteY28" fmla="*/ 6185647 h 6197146"/>
              <a:gd name="connsiteX29" fmla="*/ 4616247 w 8726533"/>
              <a:gd name="connsiteY29" fmla="*/ 6185647 h 6197146"/>
              <a:gd name="connsiteX30" fmla="*/ 5108025 w 8726533"/>
              <a:gd name="connsiteY30" fmla="*/ 6170279 h 6197146"/>
              <a:gd name="connsiteX31" fmla="*/ 5787766 w 8726533"/>
              <a:gd name="connsiteY31" fmla="*/ 6197146 h 6197146"/>
              <a:gd name="connsiteX32" fmla="*/ 6053161 w 8726533"/>
              <a:gd name="connsiteY32" fmla="*/ 6177963 h 6197146"/>
              <a:gd name="connsiteX33" fmla="*/ 6698620 w 8726533"/>
              <a:gd name="connsiteY33" fmla="*/ 6185647 h 6197146"/>
              <a:gd name="connsiteX34" fmla="*/ 7482392 w 8726533"/>
              <a:gd name="connsiteY34" fmla="*/ 6177963 h 6197146"/>
              <a:gd name="connsiteX35" fmla="*/ 7856330 w 8726533"/>
              <a:gd name="connsiteY35" fmla="*/ 6174095 h 6197146"/>
              <a:gd name="connsiteX36" fmla="*/ 8341042 w 8726533"/>
              <a:gd name="connsiteY36" fmla="*/ 6183068 h 6197146"/>
              <a:gd name="connsiteX37" fmla="*/ 8688785 w 8726533"/>
              <a:gd name="connsiteY37" fmla="*/ 6177963 h 6197146"/>
              <a:gd name="connsiteX38" fmla="*/ 8720139 w 8726533"/>
              <a:gd name="connsiteY38" fmla="*/ 3955988 h 6197146"/>
              <a:gd name="connsiteX39" fmla="*/ 8726533 w 8726533"/>
              <a:gd name="connsiteY39" fmla="*/ 2283447 h 6197146"/>
              <a:gd name="connsiteX40" fmla="*/ 8719521 w 8726533"/>
              <a:gd name="connsiteY40" fmla="*/ 1629016 h 6197146"/>
              <a:gd name="connsiteX41" fmla="*/ 8715652 w 8726533"/>
              <a:gd name="connsiteY41" fmla="*/ 1195513 h 6197146"/>
              <a:gd name="connsiteX42" fmla="*/ 8711837 w 8726533"/>
              <a:gd name="connsiteY42" fmla="*/ 714616 h 6197146"/>
              <a:gd name="connsiteX43" fmla="*/ 8716942 w 8726533"/>
              <a:gd name="connsiteY43" fmla="*/ 33935 h 6197146"/>
              <a:gd name="connsiteX44" fmla="*/ 8343058 w 8726533"/>
              <a:gd name="connsiteY44" fmla="*/ 26868 h 6197146"/>
              <a:gd name="connsiteX45" fmla="*/ 7669388 w 8726533"/>
              <a:gd name="connsiteY45" fmla="*/ 28157 h 6197146"/>
              <a:gd name="connsiteX46" fmla="*/ 7094375 w 8726533"/>
              <a:gd name="connsiteY46" fmla="*/ 31354 h 6197146"/>
              <a:gd name="connsiteX47" fmla="*/ 6299051 w 8726533"/>
              <a:gd name="connsiteY47" fmla="*/ 0 h 6197146"/>
              <a:gd name="connsiteX48" fmla="*/ 6045477 w 8726533"/>
              <a:gd name="connsiteY48" fmla="*/ 30737 h 6197146"/>
              <a:gd name="connsiteX49" fmla="*/ 5430755 w 8726533"/>
              <a:gd name="connsiteY49" fmla="*/ 23053 h 6197146"/>
              <a:gd name="connsiteX50" fmla="*/ 4900556 w 8726533"/>
              <a:gd name="connsiteY50" fmla="*/ 23053 h 6197146"/>
              <a:gd name="connsiteX51" fmla="*/ 4485619 w 8726533"/>
              <a:gd name="connsiteY51" fmla="*/ 7684 h 6197146"/>
              <a:gd name="connsiteX52" fmla="*/ 3870896 w 8726533"/>
              <a:gd name="connsiteY52" fmla="*/ 15368 h 6197146"/>
              <a:gd name="connsiteX53" fmla="*/ 3555851 w 8726533"/>
              <a:gd name="connsiteY53" fmla="*/ 30737 h 6197146"/>
              <a:gd name="connsiteX54" fmla="*/ 3202385 w 8726533"/>
              <a:gd name="connsiteY54" fmla="*/ 23053 h 6197146"/>
              <a:gd name="connsiteX55" fmla="*/ 2556926 w 8726533"/>
              <a:gd name="connsiteY55" fmla="*/ 30737 h 6197146"/>
              <a:gd name="connsiteX56" fmla="*/ 2226513 w 8726533"/>
              <a:gd name="connsiteY56" fmla="*/ 15368 h 6197146"/>
              <a:gd name="connsiteX57" fmla="*/ 1581054 w 8726533"/>
              <a:gd name="connsiteY57" fmla="*/ 23053 h 6197146"/>
              <a:gd name="connsiteX58" fmla="*/ 689706 w 8726533"/>
              <a:gd name="connsiteY58" fmla="*/ 30737 h 6197146"/>
              <a:gd name="connsiteX59" fmla="*/ 23721 w 8726533"/>
              <a:gd name="connsiteY59" fmla="*/ 35842 h 6197146"/>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1840 w 8726533"/>
              <a:gd name="connsiteY47" fmla="*/ 81838 h 6189462"/>
              <a:gd name="connsiteX48" fmla="*/ 6045477 w 8726533"/>
              <a:gd name="connsiteY48" fmla="*/ 23053 h 6189462"/>
              <a:gd name="connsiteX49" fmla="*/ 5430755 w 8726533"/>
              <a:gd name="connsiteY49" fmla="*/ 15369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30755 w 8726533"/>
              <a:gd name="connsiteY49" fmla="*/ 15369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30755 w 8726533"/>
              <a:gd name="connsiteY49" fmla="*/ 15369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43544 w 8726533"/>
              <a:gd name="connsiteY49" fmla="*/ 104891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28158 h 6189462"/>
              <a:gd name="connsiteX1" fmla="*/ 26299 w 8726533"/>
              <a:gd name="connsiteY1" fmla="*/ 323348 h 6189462"/>
              <a:gd name="connsiteX2" fmla="*/ 37181 w 8726533"/>
              <a:gd name="connsiteY2" fmla="*/ 585894 h 6189462"/>
              <a:gd name="connsiteX3" fmla="*/ 40378 w 8726533"/>
              <a:gd name="connsiteY3" fmla="*/ 793982 h 6189462"/>
              <a:gd name="connsiteX4" fmla="*/ 26918 w 8726533"/>
              <a:gd name="connsiteY4" fmla="*/ 993713 h 6189462"/>
              <a:gd name="connsiteX5" fmla="*/ 15419 w 8726533"/>
              <a:gd name="connsiteY5" fmla="*/ 1473939 h 6189462"/>
              <a:gd name="connsiteX6" fmla="*/ 12222 w 8726533"/>
              <a:gd name="connsiteY6" fmla="*/ 1950402 h 6189462"/>
              <a:gd name="connsiteX7" fmla="*/ 8352 w 8726533"/>
              <a:gd name="connsiteY7" fmla="*/ 2170714 h 6189462"/>
              <a:gd name="connsiteX8" fmla="*/ 17326 w 8726533"/>
              <a:gd name="connsiteY8" fmla="*/ 2515823 h 6189462"/>
              <a:gd name="connsiteX9" fmla="*/ 25010 w 8726533"/>
              <a:gd name="connsiteY9" fmla="*/ 3008891 h 6189462"/>
              <a:gd name="connsiteX10" fmla="*/ 12222 w 8726533"/>
              <a:gd name="connsiteY10" fmla="*/ 3477564 h 6189462"/>
              <a:gd name="connsiteX11" fmla="*/ 5827 w 8726533"/>
              <a:gd name="connsiteY11" fmla="*/ 3795913 h 6189462"/>
              <a:gd name="connsiteX12" fmla="*/ 5155 w 8726533"/>
              <a:gd name="connsiteY12" fmla="*/ 4019368 h 6189462"/>
              <a:gd name="connsiteX13" fmla="*/ 50 w 8726533"/>
              <a:gd name="connsiteY13" fmla="*/ 4235085 h 6189462"/>
              <a:gd name="connsiteX14" fmla="*/ 4537 w 8726533"/>
              <a:gd name="connsiteY14" fmla="*/ 4420120 h 6189462"/>
              <a:gd name="connsiteX15" fmla="*/ 14129 w 8726533"/>
              <a:gd name="connsiteY15" fmla="*/ 4617379 h 6189462"/>
              <a:gd name="connsiteX16" fmla="*/ 14747 w 8726533"/>
              <a:gd name="connsiteY16" fmla="*/ 4797363 h 6189462"/>
              <a:gd name="connsiteX17" fmla="*/ 9025 w 8726533"/>
              <a:gd name="connsiteY17" fmla="*/ 5045670 h 6189462"/>
              <a:gd name="connsiteX18" fmla="*/ 17326 w 8726533"/>
              <a:gd name="connsiteY18" fmla="*/ 5431940 h 6189462"/>
              <a:gd name="connsiteX19" fmla="*/ 20524 w 8726533"/>
              <a:gd name="connsiteY19" fmla="*/ 5820010 h 6189462"/>
              <a:gd name="connsiteX20" fmla="*/ 9024 w 8726533"/>
              <a:gd name="connsiteY20" fmla="*/ 6047953 h 6189462"/>
              <a:gd name="connsiteX21" fmla="*/ 12222 w 8726533"/>
              <a:gd name="connsiteY21" fmla="*/ 6181778 h 6189462"/>
              <a:gd name="connsiteX22" fmla="*/ 950963 w 8726533"/>
              <a:gd name="connsiteY22" fmla="*/ 6162595 h 6189462"/>
              <a:gd name="connsiteX23" fmla="*/ 1695696 w 8726533"/>
              <a:gd name="connsiteY23" fmla="*/ 6169607 h 6189462"/>
              <a:gd name="connsiteX24" fmla="*/ 1933902 w 8726533"/>
              <a:gd name="connsiteY24" fmla="*/ 6174094 h 6189462"/>
              <a:gd name="connsiteX25" fmla="*/ 2212326 w 8726533"/>
              <a:gd name="connsiteY25" fmla="*/ 6178581 h 6189462"/>
              <a:gd name="connsiteX26" fmla="*/ 2481940 w 8726533"/>
              <a:gd name="connsiteY26" fmla="*/ 6179870 h 6189462"/>
              <a:gd name="connsiteX27" fmla="*/ 3079440 w 8726533"/>
              <a:gd name="connsiteY27" fmla="*/ 6170279 h 6189462"/>
              <a:gd name="connsiteX28" fmla="*/ 3794056 w 8726533"/>
              <a:gd name="connsiteY28" fmla="*/ 6177963 h 6189462"/>
              <a:gd name="connsiteX29" fmla="*/ 4616247 w 8726533"/>
              <a:gd name="connsiteY29" fmla="*/ 6177963 h 6189462"/>
              <a:gd name="connsiteX30" fmla="*/ 5108025 w 8726533"/>
              <a:gd name="connsiteY30" fmla="*/ 6162595 h 6189462"/>
              <a:gd name="connsiteX31" fmla="*/ 5787766 w 8726533"/>
              <a:gd name="connsiteY31" fmla="*/ 6189462 h 6189462"/>
              <a:gd name="connsiteX32" fmla="*/ 6053161 w 8726533"/>
              <a:gd name="connsiteY32" fmla="*/ 6170279 h 6189462"/>
              <a:gd name="connsiteX33" fmla="*/ 6698620 w 8726533"/>
              <a:gd name="connsiteY33" fmla="*/ 6177963 h 6189462"/>
              <a:gd name="connsiteX34" fmla="*/ 7482392 w 8726533"/>
              <a:gd name="connsiteY34" fmla="*/ 6170279 h 6189462"/>
              <a:gd name="connsiteX35" fmla="*/ 7856330 w 8726533"/>
              <a:gd name="connsiteY35" fmla="*/ 6166411 h 6189462"/>
              <a:gd name="connsiteX36" fmla="*/ 8341042 w 8726533"/>
              <a:gd name="connsiteY36" fmla="*/ 6175384 h 6189462"/>
              <a:gd name="connsiteX37" fmla="*/ 8688785 w 8726533"/>
              <a:gd name="connsiteY37" fmla="*/ 6170279 h 6189462"/>
              <a:gd name="connsiteX38" fmla="*/ 8720139 w 8726533"/>
              <a:gd name="connsiteY38" fmla="*/ 3948304 h 6189462"/>
              <a:gd name="connsiteX39" fmla="*/ 8726533 w 8726533"/>
              <a:gd name="connsiteY39" fmla="*/ 2275763 h 6189462"/>
              <a:gd name="connsiteX40" fmla="*/ 8719521 w 8726533"/>
              <a:gd name="connsiteY40" fmla="*/ 1621332 h 6189462"/>
              <a:gd name="connsiteX41" fmla="*/ 8715652 w 8726533"/>
              <a:gd name="connsiteY41" fmla="*/ 1187829 h 6189462"/>
              <a:gd name="connsiteX42" fmla="*/ 8711837 w 8726533"/>
              <a:gd name="connsiteY42" fmla="*/ 706932 h 6189462"/>
              <a:gd name="connsiteX43" fmla="*/ 8716942 w 8726533"/>
              <a:gd name="connsiteY43" fmla="*/ 26251 h 6189462"/>
              <a:gd name="connsiteX44" fmla="*/ 8343058 w 8726533"/>
              <a:gd name="connsiteY44" fmla="*/ 19184 h 6189462"/>
              <a:gd name="connsiteX45" fmla="*/ 7669388 w 8726533"/>
              <a:gd name="connsiteY45" fmla="*/ 20473 h 6189462"/>
              <a:gd name="connsiteX46" fmla="*/ 7094375 w 8726533"/>
              <a:gd name="connsiteY46" fmla="*/ 23670 h 6189462"/>
              <a:gd name="connsiteX47" fmla="*/ 6315037 w 8726533"/>
              <a:gd name="connsiteY47" fmla="*/ 11499 h 6189462"/>
              <a:gd name="connsiteX48" fmla="*/ 6045477 w 8726533"/>
              <a:gd name="connsiteY48" fmla="*/ 23053 h 6189462"/>
              <a:gd name="connsiteX49" fmla="*/ 5440346 w 8726533"/>
              <a:gd name="connsiteY49" fmla="*/ 28158 h 6189462"/>
              <a:gd name="connsiteX50" fmla="*/ 4900556 w 8726533"/>
              <a:gd name="connsiteY50" fmla="*/ 15369 h 6189462"/>
              <a:gd name="connsiteX51" fmla="*/ 4485619 w 8726533"/>
              <a:gd name="connsiteY51" fmla="*/ 0 h 6189462"/>
              <a:gd name="connsiteX52" fmla="*/ 3870896 w 8726533"/>
              <a:gd name="connsiteY52" fmla="*/ 7684 h 6189462"/>
              <a:gd name="connsiteX53" fmla="*/ 3555851 w 8726533"/>
              <a:gd name="connsiteY53" fmla="*/ 23053 h 6189462"/>
              <a:gd name="connsiteX54" fmla="*/ 3202385 w 8726533"/>
              <a:gd name="connsiteY54" fmla="*/ 15369 h 6189462"/>
              <a:gd name="connsiteX55" fmla="*/ 2556926 w 8726533"/>
              <a:gd name="connsiteY55" fmla="*/ 23053 h 6189462"/>
              <a:gd name="connsiteX56" fmla="*/ 2226513 w 8726533"/>
              <a:gd name="connsiteY56" fmla="*/ 7684 h 6189462"/>
              <a:gd name="connsiteX57" fmla="*/ 1581054 w 8726533"/>
              <a:gd name="connsiteY57" fmla="*/ 15369 h 6189462"/>
              <a:gd name="connsiteX58" fmla="*/ 689706 w 8726533"/>
              <a:gd name="connsiteY58" fmla="*/ 23053 h 6189462"/>
              <a:gd name="connsiteX59" fmla="*/ 23721 w 8726533"/>
              <a:gd name="connsiteY59" fmla="*/ 28158 h 6189462"/>
              <a:gd name="connsiteX0" fmla="*/ 23721 w 8726533"/>
              <a:gd name="connsiteY0" fmla="*/ 30078 h 6191382"/>
              <a:gd name="connsiteX1" fmla="*/ 26299 w 8726533"/>
              <a:gd name="connsiteY1" fmla="*/ 325268 h 6191382"/>
              <a:gd name="connsiteX2" fmla="*/ 37181 w 8726533"/>
              <a:gd name="connsiteY2" fmla="*/ 587814 h 6191382"/>
              <a:gd name="connsiteX3" fmla="*/ 40378 w 8726533"/>
              <a:gd name="connsiteY3" fmla="*/ 795902 h 6191382"/>
              <a:gd name="connsiteX4" fmla="*/ 26918 w 8726533"/>
              <a:gd name="connsiteY4" fmla="*/ 995633 h 6191382"/>
              <a:gd name="connsiteX5" fmla="*/ 15419 w 8726533"/>
              <a:gd name="connsiteY5" fmla="*/ 1475859 h 6191382"/>
              <a:gd name="connsiteX6" fmla="*/ 12222 w 8726533"/>
              <a:gd name="connsiteY6" fmla="*/ 1952322 h 6191382"/>
              <a:gd name="connsiteX7" fmla="*/ 8352 w 8726533"/>
              <a:gd name="connsiteY7" fmla="*/ 2172634 h 6191382"/>
              <a:gd name="connsiteX8" fmla="*/ 17326 w 8726533"/>
              <a:gd name="connsiteY8" fmla="*/ 2517743 h 6191382"/>
              <a:gd name="connsiteX9" fmla="*/ 25010 w 8726533"/>
              <a:gd name="connsiteY9" fmla="*/ 3010811 h 6191382"/>
              <a:gd name="connsiteX10" fmla="*/ 12222 w 8726533"/>
              <a:gd name="connsiteY10" fmla="*/ 3479484 h 6191382"/>
              <a:gd name="connsiteX11" fmla="*/ 5827 w 8726533"/>
              <a:gd name="connsiteY11" fmla="*/ 3797833 h 6191382"/>
              <a:gd name="connsiteX12" fmla="*/ 5155 w 8726533"/>
              <a:gd name="connsiteY12" fmla="*/ 4021288 h 6191382"/>
              <a:gd name="connsiteX13" fmla="*/ 50 w 8726533"/>
              <a:gd name="connsiteY13" fmla="*/ 4237005 h 6191382"/>
              <a:gd name="connsiteX14" fmla="*/ 4537 w 8726533"/>
              <a:gd name="connsiteY14" fmla="*/ 4422040 h 6191382"/>
              <a:gd name="connsiteX15" fmla="*/ 14129 w 8726533"/>
              <a:gd name="connsiteY15" fmla="*/ 4619299 h 6191382"/>
              <a:gd name="connsiteX16" fmla="*/ 14747 w 8726533"/>
              <a:gd name="connsiteY16" fmla="*/ 4799283 h 6191382"/>
              <a:gd name="connsiteX17" fmla="*/ 9025 w 8726533"/>
              <a:gd name="connsiteY17" fmla="*/ 5047590 h 6191382"/>
              <a:gd name="connsiteX18" fmla="*/ 17326 w 8726533"/>
              <a:gd name="connsiteY18" fmla="*/ 5433860 h 6191382"/>
              <a:gd name="connsiteX19" fmla="*/ 20524 w 8726533"/>
              <a:gd name="connsiteY19" fmla="*/ 5821930 h 6191382"/>
              <a:gd name="connsiteX20" fmla="*/ 9024 w 8726533"/>
              <a:gd name="connsiteY20" fmla="*/ 6049873 h 6191382"/>
              <a:gd name="connsiteX21" fmla="*/ 12222 w 8726533"/>
              <a:gd name="connsiteY21" fmla="*/ 6183698 h 6191382"/>
              <a:gd name="connsiteX22" fmla="*/ 950963 w 8726533"/>
              <a:gd name="connsiteY22" fmla="*/ 6164515 h 6191382"/>
              <a:gd name="connsiteX23" fmla="*/ 1695696 w 8726533"/>
              <a:gd name="connsiteY23" fmla="*/ 6171527 h 6191382"/>
              <a:gd name="connsiteX24" fmla="*/ 1933902 w 8726533"/>
              <a:gd name="connsiteY24" fmla="*/ 6176014 h 6191382"/>
              <a:gd name="connsiteX25" fmla="*/ 2212326 w 8726533"/>
              <a:gd name="connsiteY25" fmla="*/ 6180501 h 6191382"/>
              <a:gd name="connsiteX26" fmla="*/ 2481940 w 8726533"/>
              <a:gd name="connsiteY26" fmla="*/ 6181790 h 6191382"/>
              <a:gd name="connsiteX27" fmla="*/ 3079440 w 8726533"/>
              <a:gd name="connsiteY27" fmla="*/ 6172199 h 6191382"/>
              <a:gd name="connsiteX28" fmla="*/ 3794056 w 8726533"/>
              <a:gd name="connsiteY28" fmla="*/ 6179883 h 6191382"/>
              <a:gd name="connsiteX29" fmla="*/ 4616247 w 8726533"/>
              <a:gd name="connsiteY29" fmla="*/ 6179883 h 6191382"/>
              <a:gd name="connsiteX30" fmla="*/ 5108025 w 8726533"/>
              <a:gd name="connsiteY30" fmla="*/ 6164515 h 6191382"/>
              <a:gd name="connsiteX31" fmla="*/ 5787766 w 8726533"/>
              <a:gd name="connsiteY31" fmla="*/ 6191382 h 6191382"/>
              <a:gd name="connsiteX32" fmla="*/ 6053161 w 8726533"/>
              <a:gd name="connsiteY32" fmla="*/ 6172199 h 6191382"/>
              <a:gd name="connsiteX33" fmla="*/ 6698620 w 8726533"/>
              <a:gd name="connsiteY33" fmla="*/ 6179883 h 6191382"/>
              <a:gd name="connsiteX34" fmla="*/ 7482392 w 8726533"/>
              <a:gd name="connsiteY34" fmla="*/ 6172199 h 6191382"/>
              <a:gd name="connsiteX35" fmla="*/ 7856330 w 8726533"/>
              <a:gd name="connsiteY35" fmla="*/ 6168331 h 6191382"/>
              <a:gd name="connsiteX36" fmla="*/ 8341042 w 8726533"/>
              <a:gd name="connsiteY36" fmla="*/ 6177304 h 6191382"/>
              <a:gd name="connsiteX37" fmla="*/ 8688785 w 8726533"/>
              <a:gd name="connsiteY37" fmla="*/ 6172199 h 6191382"/>
              <a:gd name="connsiteX38" fmla="*/ 8720139 w 8726533"/>
              <a:gd name="connsiteY38" fmla="*/ 3950224 h 6191382"/>
              <a:gd name="connsiteX39" fmla="*/ 8726533 w 8726533"/>
              <a:gd name="connsiteY39" fmla="*/ 2277683 h 6191382"/>
              <a:gd name="connsiteX40" fmla="*/ 8719521 w 8726533"/>
              <a:gd name="connsiteY40" fmla="*/ 1623252 h 6191382"/>
              <a:gd name="connsiteX41" fmla="*/ 8715652 w 8726533"/>
              <a:gd name="connsiteY41" fmla="*/ 1189749 h 6191382"/>
              <a:gd name="connsiteX42" fmla="*/ 8711837 w 8726533"/>
              <a:gd name="connsiteY42" fmla="*/ 708852 h 6191382"/>
              <a:gd name="connsiteX43" fmla="*/ 8716942 w 8726533"/>
              <a:gd name="connsiteY43" fmla="*/ 28171 h 6191382"/>
              <a:gd name="connsiteX44" fmla="*/ 8343058 w 8726533"/>
              <a:gd name="connsiteY44" fmla="*/ 21104 h 6191382"/>
              <a:gd name="connsiteX45" fmla="*/ 7669388 w 8726533"/>
              <a:gd name="connsiteY45" fmla="*/ 22393 h 6191382"/>
              <a:gd name="connsiteX46" fmla="*/ 7094375 w 8726533"/>
              <a:gd name="connsiteY46" fmla="*/ 25590 h 6191382"/>
              <a:gd name="connsiteX47" fmla="*/ 6315037 w 8726533"/>
              <a:gd name="connsiteY47" fmla="*/ 13419 h 6191382"/>
              <a:gd name="connsiteX48" fmla="*/ 6045477 w 8726533"/>
              <a:gd name="connsiteY48" fmla="*/ 24973 h 6191382"/>
              <a:gd name="connsiteX49" fmla="*/ 5440346 w 8726533"/>
              <a:gd name="connsiteY49" fmla="*/ 30078 h 6191382"/>
              <a:gd name="connsiteX50" fmla="*/ 4900556 w 8726533"/>
              <a:gd name="connsiteY50" fmla="*/ 17289 h 6191382"/>
              <a:gd name="connsiteX51" fmla="*/ 4485619 w 8726533"/>
              <a:gd name="connsiteY51" fmla="*/ 1920 h 6191382"/>
              <a:gd name="connsiteX52" fmla="*/ 3870896 w 8726533"/>
              <a:gd name="connsiteY52" fmla="*/ 63956 h 6191382"/>
              <a:gd name="connsiteX53" fmla="*/ 3555851 w 8726533"/>
              <a:gd name="connsiteY53" fmla="*/ 24973 h 6191382"/>
              <a:gd name="connsiteX54" fmla="*/ 3202385 w 8726533"/>
              <a:gd name="connsiteY54" fmla="*/ 17289 h 6191382"/>
              <a:gd name="connsiteX55" fmla="*/ 2556926 w 8726533"/>
              <a:gd name="connsiteY55" fmla="*/ 24973 h 6191382"/>
              <a:gd name="connsiteX56" fmla="*/ 2226513 w 8726533"/>
              <a:gd name="connsiteY56" fmla="*/ 9604 h 6191382"/>
              <a:gd name="connsiteX57" fmla="*/ 1581054 w 8726533"/>
              <a:gd name="connsiteY57" fmla="*/ 17289 h 6191382"/>
              <a:gd name="connsiteX58" fmla="*/ 689706 w 8726533"/>
              <a:gd name="connsiteY58" fmla="*/ 24973 h 6191382"/>
              <a:gd name="connsiteX59" fmla="*/ 23721 w 8726533"/>
              <a:gd name="connsiteY59" fmla="*/ 30078 h 6191382"/>
              <a:gd name="connsiteX0" fmla="*/ 23721 w 8726533"/>
              <a:gd name="connsiteY0" fmla="*/ 28235 h 6189539"/>
              <a:gd name="connsiteX1" fmla="*/ 26299 w 8726533"/>
              <a:gd name="connsiteY1" fmla="*/ 323425 h 6189539"/>
              <a:gd name="connsiteX2" fmla="*/ 37181 w 8726533"/>
              <a:gd name="connsiteY2" fmla="*/ 585971 h 6189539"/>
              <a:gd name="connsiteX3" fmla="*/ 40378 w 8726533"/>
              <a:gd name="connsiteY3" fmla="*/ 794059 h 6189539"/>
              <a:gd name="connsiteX4" fmla="*/ 26918 w 8726533"/>
              <a:gd name="connsiteY4" fmla="*/ 993790 h 6189539"/>
              <a:gd name="connsiteX5" fmla="*/ 15419 w 8726533"/>
              <a:gd name="connsiteY5" fmla="*/ 1474016 h 6189539"/>
              <a:gd name="connsiteX6" fmla="*/ 12222 w 8726533"/>
              <a:gd name="connsiteY6" fmla="*/ 1950479 h 6189539"/>
              <a:gd name="connsiteX7" fmla="*/ 8352 w 8726533"/>
              <a:gd name="connsiteY7" fmla="*/ 2170791 h 6189539"/>
              <a:gd name="connsiteX8" fmla="*/ 17326 w 8726533"/>
              <a:gd name="connsiteY8" fmla="*/ 2515900 h 6189539"/>
              <a:gd name="connsiteX9" fmla="*/ 25010 w 8726533"/>
              <a:gd name="connsiteY9" fmla="*/ 3008968 h 6189539"/>
              <a:gd name="connsiteX10" fmla="*/ 12222 w 8726533"/>
              <a:gd name="connsiteY10" fmla="*/ 3477641 h 6189539"/>
              <a:gd name="connsiteX11" fmla="*/ 5827 w 8726533"/>
              <a:gd name="connsiteY11" fmla="*/ 3795990 h 6189539"/>
              <a:gd name="connsiteX12" fmla="*/ 5155 w 8726533"/>
              <a:gd name="connsiteY12" fmla="*/ 4019445 h 6189539"/>
              <a:gd name="connsiteX13" fmla="*/ 50 w 8726533"/>
              <a:gd name="connsiteY13" fmla="*/ 4235162 h 6189539"/>
              <a:gd name="connsiteX14" fmla="*/ 4537 w 8726533"/>
              <a:gd name="connsiteY14" fmla="*/ 4420197 h 6189539"/>
              <a:gd name="connsiteX15" fmla="*/ 14129 w 8726533"/>
              <a:gd name="connsiteY15" fmla="*/ 4617456 h 6189539"/>
              <a:gd name="connsiteX16" fmla="*/ 14747 w 8726533"/>
              <a:gd name="connsiteY16" fmla="*/ 4797440 h 6189539"/>
              <a:gd name="connsiteX17" fmla="*/ 9025 w 8726533"/>
              <a:gd name="connsiteY17" fmla="*/ 5045747 h 6189539"/>
              <a:gd name="connsiteX18" fmla="*/ 17326 w 8726533"/>
              <a:gd name="connsiteY18" fmla="*/ 5432017 h 6189539"/>
              <a:gd name="connsiteX19" fmla="*/ 20524 w 8726533"/>
              <a:gd name="connsiteY19" fmla="*/ 5820087 h 6189539"/>
              <a:gd name="connsiteX20" fmla="*/ 9024 w 8726533"/>
              <a:gd name="connsiteY20" fmla="*/ 6048030 h 6189539"/>
              <a:gd name="connsiteX21" fmla="*/ 12222 w 8726533"/>
              <a:gd name="connsiteY21" fmla="*/ 6181855 h 6189539"/>
              <a:gd name="connsiteX22" fmla="*/ 950963 w 8726533"/>
              <a:gd name="connsiteY22" fmla="*/ 6162672 h 6189539"/>
              <a:gd name="connsiteX23" fmla="*/ 1695696 w 8726533"/>
              <a:gd name="connsiteY23" fmla="*/ 6169684 h 6189539"/>
              <a:gd name="connsiteX24" fmla="*/ 1933902 w 8726533"/>
              <a:gd name="connsiteY24" fmla="*/ 6174171 h 6189539"/>
              <a:gd name="connsiteX25" fmla="*/ 2212326 w 8726533"/>
              <a:gd name="connsiteY25" fmla="*/ 6178658 h 6189539"/>
              <a:gd name="connsiteX26" fmla="*/ 2481940 w 8726533"/>
              <a:gd name="connsiteY26" fmla="*/ 6179947 h 6189539"/>
              <a:gd name="connsiteX27" fmla="*/ 3079440 w 8726533"/>
              <a:gd name="connsiteY27" fmla="*/ 6170356 h 6189539"/>
              <a:gd name="connsiteX28" fmla="*/ 3794056 w 8726533"/>
              <a:gd name="connsiteY28" fmla="*/ 6178040 h 6189539"/>
              <a:gd name="connsiteX29" fmla="*/ 4616247 w 8726533"/>
              <a:gd name="connsiteY29" fmla="*/ 6178040 h 6189539"/>
              <a:gd name="connsiteX30" fmla="*/ 5108025 w 8726533"/>
              <a:gd name="connsiteY30" fmla="*/ 6162672 h 6189539"/>
              <a:gd name="connsiteX31" fmla="*/ 5787766 w 8726533"/>
              <a:gd name="connsiteY31" fmla="*/ 6189539 h 6189539"/>
              <a:gd name="connsiteX32" fmla="*/ 6053161 w 8726533"/>
              <a:gd name="connsiteY32" fmla="*/ 6170356 h 6189539"/>
              <a:gd name="connsiteX33" fmla="*/ 6698620 w 8726533"/>
              <a:gd name="connsiteY33" fmla="*/ 6178040 h 6189539"/>
              <a:gd name="connsiteX34" fmla="*/ 7482392 w 8726533"/>
              <a:gd name="connsiteY34" fmla="*/ 6170356 h 6189539"/>
              <a:gd name="connsiteX35" fmla="*/ 7856330 w 8726533"/>
              <a:gd name="connsiteY35" fmla="*/ 6166488 h 6189539"/>
              <a:gd name="connsiteX36" fmla="*/ 8341042 w 8726533"/>
              <a:gd name="connsiteY36" fmla="*/ 6175461 h 6189539"/>
              <a:gd name="connsiteX37" fmla="*/ 8688785 w 8726533"/>
              <a:gd name="connsiteY37" fmla="*/ 6170356 h 6189539"/>
              <a:gd name="connsiteX38" fmla="*/ 8720139 w 8726533"/>
              <a:gd name="connsiteY38" fmla="*/ 3948381 h 6189539"/>
              <a:gd name="connsiteX39" fmla="*/ 8726533 w 8726533"/>
              <a:gd name="connsiteY39" fmla="*/ 2275840 h 6189539"/>
              <a:gd name="connsiteX40" fmla="*/ 8719521 w 8726533"/>
              <a:gd name="connsiteY40" fmla="*/ 1621409 h 6189539"/>
              <a:gd name="connsiteX41" fmla="*/ 8715652 w 8726533"/>
              <a:gd name="connsiteY41" fmla="*/ 1187906 h 6189539"/>
              <a:gd name="connsiteX42" fmla="*/ 8711837 w 8726533"/>
              <a:gd name="connsiteY42" fmla="*/ 707009 h 6189539"/>
              <a:gd name="connsiteX43" fmla="*/ 8716942 w 8726533"/>
              <a:gd name="connsiteY43" fmla="*/ 26328 h 6189539"/>
              <a:gd name="connsiteX44" fmla="*/ 8343058 w 8726533"/>
              <a:gd name="connsiteY44" fmla="*/ 19261 h 6189539"/>
              <a:gd name="connsiteX45" fmla="*/ 7669388 w 8726533"/>
              <a:gd name="connsiteY45" fmla="*/ 20550 h 6189539"/>
              <a:gd name="connsiteX46" fmla="*/ 7094375 w 8726533"/>
              <a:gd name="connsiteY46" fmla="*/ 23747 h 6189539"/>
              <a:gd name="connsiteX47" fmla="*/ 6315037 w 8726533"/>
              <a:gd name="connsiteY47" fmla="*/ 11576 h 6189539"/>
              <a:gd name="connsiteX48" fmla="*/ 6045477 w 8726533"/>
              <a:gd name="connsiteY48" fmla="*/ 23130 h 6189539"/>
              <a:gd name="connsiteX49" fmla="*/ 5440346 w 8726533"/>
              <a:gd name="connsiteY49" fmla="*/ 28235 h 6189539"/>
              <a:gd name="connsiteX50" fmla="*/ 4900556 w 8726533"/>
              <a:gd name="connsiteY50" fmla="*/ 15446 h 6189539"/>
              <a:gd name="connsiteX51" fmla="*/ 4485619 w 8726533"/>
              <a:gd name="connsiteY51" fmla="*/ 77 h 6189539"/>
              <a:gd name="connsiteX52" fmla="*/ 3864501 w 8726533"/>
              <a:gd name="connsiteY52" fmla="*/ 17352 h 6189539"/>
              <a:gd name="connsiteX53" fmla="*/ 3555851 w 8726533"/>
              <a:gd name="connsiteY53" fmla="*/ 23130 h 6189539"/>
              <a:gd name="connsiteX54" fmla="*/ 3202385 w 8726533"/>
              <a:gd name="connsiteY54" fmla="*/ 15446 h 6189539"/>
              <a:gd name="connsiteX55" fmla="*/ 2556926 w 8726533"/>
              <a:gd name="connsiteY55" fmla="*/ 23130 h 6189539"/>
              <a:gd name="connsiteX56" fmla="*/ 2226513 w 8726533"/>
              <a:gd name="connsiteY56" fmla="*/ 7761 h 6189539"/>
              <a:gd name="connsiteX57" fmla="*/ 1581054 w 8726533"/>
              <a:gd name="connsiteY57" fmla="*/ 15446 h 6189539"/>
              <a:gd name="connsiteX58" fmla="*/ 689706 w 8726533"/>
              <a:gd name="connsiteY58" fmla="*/ 23130 h 6189539"/>
              <a:gd name="connsiteX59" fmla="*/ 23721 w 8726533"/>
              <a:gd name="connsiteY59" fmla="*/ 28235 h 6189539"/>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43472 h 6181778"/>
              <a:gd name="connsiteX52" fmla="*/ 3864501 w 8726533"/>
              <a:gd name="connsiteY52" fmla="*/ 9591 h 6181778"/>
              <a:gd name="connsiteX53" fmla="*/ 3555851 w 8726533"/>
              <a:gd name="connsiteY53" fmla="*/ 15369 h 6181778"/>
              <a:gd name="connsiteX54" fmla="*/ 3202385 w 8726533"/>
              <a:gd name="connsiteY54" fmla="*/ 7685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11500 h 6181778"/>
              <a:gd name="connsiteX52" fmla="*/ 3864501 w 8726533"/>
              <a:gd name="connsiteY52" fmla="*/ 9591 h 6181778"/>
              <a:gd name="connsiteX53" fmla="*/ 3555851 w 8726533"/>
              <a:gd name="connsiteY53" fmla="*/ 15369 h 6181778"/>
              <a:gd name="connsiteX54" fmla="*/ 3202385 w 8726533"/>
              <a:gd name="connsiteY54" fmla="*/ 7685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11500 h 6181778"/>
              <a:gd name="connsiteX52" fmla="*/ 3864501 w 8726533"/>
              <a:gd name="connsiteY52" fmla="*/ 9591 h 6181778"/>
              <a:gd name="connsiteX53" fmla="*/ 3555851 w 8726533"/>
              <a:gd name="connsiteY53" fmla="*/ 15369 h 6181778"/>
              <a:gd name="connsiteX54" fmla="*/ 3195991 w 8726533"/>
              <a:gd name="connsiteY54" fmla="*/ 84418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0474 h 6181778"/>
              <a:gd name="connsiteX1" fmla="*/ 26299 w 8726533"/>
              <a:gd name="connsiteY1" fmla="*/ 315664 h 6181778"/>
              <a:gd name="connsiteX2" fmla="*/ 37181 w 8726533"/>
              <a:gd name="connsiteY2" fmla="*/ 578210 h 6181778"/>
              <a:gd name="connsiteX3" fmla="*/ 40378 w 8726533"/>
              <a:gd name="connsiteY3" fmla="*/ 786298 h 6181778"/>
              <a:gd name="connsiteX4" fmla="*/ 26918 w 8726533"/>
              <a:gd name="connsiteY4" fmla="*/ 986029 h 6181778"/>
              <a:gd name="connsiteX5" fmla="*/ 15419 w 8726533"/>
              <a:gd name="connsiteY5" fmla="*/ 1466255 h 6181778"/>
              <a:gd name="connsiteX6" fmla="*/ 12222 w 8726533"/>
              <a:gd name="connsiteY6" fmla="*/ 1942718 h 6181778"/>
              <a:gd name="connsiteX7" fmla="*/ 8352 w 8726533"/>
              <a:gd name="connsiteY7" fmla="*/ 2163030 h 6181778"/>
              <a:gd name="connsiteX8" fmla="*/ 17326 w 8726533"/>
              <a:gd name="connsiteY8" fmla="*/ 2508139 h 6181778"/>
              <a:gd name="connsiteX9" fmla="*/ 25010 w 8726533"/>
              <a:gd name="connsiteY9" fmla="*/ 3001207 h 6181778"/>
              <a:gd name="connsiteX10" fmla="*/ 12222 w 8726533"/>
              <a:gd name="connsiteY10" fmla="*/ 3469880 h 6181778"/>
              <a:gd name="connsiteX11" fmla="*/ 5827 w 8726533"/>
              <a:gd name="connsiteY11" fmla="*/ 3788229 h 6181778"/>
              <a:gd name="connsiteX12" fmla="*/ 5155 w 8726533"/>
              <a:gd name="connsiteY12" fmla="*/ 4011684 h 6181778"/>
              <a:gd name="connsiteX13" fmla="*/ 50 w 8726533"/>
              <a:gd name="connsiteY13" fmla="*/ 4227401 h 6181778"/>
              <a:gd name="connsiteX14" fmla="*/ 4537 w 8726533"/>
              <a:gd name="connsiteY14" fmla="*/ 4412436 h 6181778"/>
              <a:gd name="connsiteX15" fmla="*/ 14129 w 8726533"/>
              <a:gd name="connsiteY15" fmla="*/ 4609695 h 6181778"/>
              <a:gd name="connsiteX16" fmla="*/ 14747 w 8726533"/>
              <a:gd name="connsiteY16" fmla="*/ 4789679 h 6181778"/>
              <a:gd name="connsiteX17" fmla="*/ 9025 w 8726533"/>
              <a:gd name="connsiteY17" fmla="*/ 5037986 h 6181778"/>
              <a:gd name="connsiteX18" fmla="*/ 17326 w 8726533"/>
              <a:gd name="connsiteY18" fmla="*/ 5424256 h 6181778"/>
              <a:gd name="connsiteX19" fmla="*/ 20524 w 8726533"/>
              <a:gd name="connsiteY19" fmla="*/ 5812326 h 6181778"/>
              <a:gd name="connsiteX20" fmla="*/ 9024 w 8726533"/>
              <a:gd name="connsiteY20" fmla="*/ 6040269 h 6181778"/>
              <a:gd name="connsiteX21" fmla="*/ 12222 w 8726533"/>
              <a:gd name="connsiteY21" fmla="*/ 6174094 h 6181778"/>
              <a:gd name="connsiteX22" fmla="*/ 950963 w 8726533"/>
              <a:gd name="connsiteY22" fmla="*/ 6154911 h 6181778"/>
              <a:gd name="connsiteX23" fmla="*/ 1695696 w 8726533"/>
              <a:gd name="connsiteY23" fmla="*/ 6161923 h 6181778"/>
              <a:gd name="connsiteX24" fmla="*/ 1933902 w 8726533"/>
              <a:gd name="connsiteY24" fmla="*/ 6166410 h 6181778"/>
              <a:gd name="connsiteX25" fmla="*/ 2212326 w 8726533"/>
              <a:gd name="connsiteY25" fmla="*/ 6170897 h 6181778"/>
              <a:gd name="connsiteX26" fmla="*/ 2481940 w 8726533"/>
              <a:gd name="connsiteY26" fmla="*/ 6172186 h 6181778"/>
              <a:gd name="connsiteX27" fmla="*/ 3079440 w 8726533"/>
              <a:gd name="connsiteY27" fmla="*/ 6162595 h 6181778"/>
              <a:gd name="connsiteX28" fmla="*/ 3794056 w 8726533"/>
              <a:gd name="connsiteY28" fmla="*/ 6170279 h 6181778"/>
              <a:gd name="connsiteX29" fmla="*/ 4616247 w 8726533"/>
              <a:gd name="connsiteY29" fmla="*/ 6170279 h 6181778"/>
              <a:gd name="connsiteX30" fmla="*/ 5108025 w 8726533"/>
              <a:gd name="connsiteY30" fmla="*/ 6154911 h 6181778"/>
              <a:gd name="connsiteX31" fmla="*/ 5787766 w 8726533"/>
              <a:gd name="connsiteY31" fmla="*/ 6181778 h 6181778"/>
              <a:gd name="connsiteX32" fmla="*/ 6053161 w 8726533"/>
              <a:gd name="connsiteY32" fmla="*/ 6162595 h 6181778"/>
              <a:gd name="connsiteX33" fmla="*/ 6698620 w 8726533"/>
              <a:gd name="connsiteY33" fmla="*/ 6170279 h 6181778"/>
              <a:gd name="connsiteX34" fmla="*/ 7482392 w 8726533"/>
              <a:gd name="connsiteY34" fmla="*/ 6162595 h 6181778"/>
              <a:gd name="connsiteX35" fmla="*/ 7856330 w 8726533"/>
              <a:gd name="connsiteY35" fmla="*/ 6158727 h 6181778"/>
              <a:gd name="connsiteX36" fmla="*/ 8341042 w 8726533"/>
              <a:gd name="connsiteY36" fmla="*/ 6167700 h 6181778"/>
              <a:gd name="connsiteX37" fmla="*/ 8688785 w 8726533"/>
              <a:gd name="connsiteY37" fmla="*/ 6162595 h 6181778"/>
              <a:gd name="connsiteX38" fmla="*/ 8720139 w 8726533"/>
              <a:gd name="connsiteY38" fmla="*/ 3940620 h 6181778"/>
              <a:gd name="connsiteX39" fmla="*/ 8726533 w 8726533"/>
              <a:gd name="connsiteY39" fmla="*/ 2268079 h 6181778"/>
              <a:gd name="connsiteX40" fmla="*/ 8719521 w 8726533"/>
              <a:gd name="connsiteY40" fmla="*/ 1613648 h 6181778"/>
              <a:gd name="connsiteX41" fmla="*/ 8715652 w 8726533"/>
              <a:gd name="connsiteY41" fmla="*/ 1180145 h 6181778"/>
              <a:gd name="connsiteX42" fmla="*/ 8711837 w 8726533"/>
              <a:gd name="connsiteY42" fmla="*/ 699248 h 6181778"/>
              <a:gd name="connsiteX43" fmla="*/ 8716942 w 8726533"/>
              <a:gd name="connsiteY43" fmla="*/ 18567 h 6181778"/>
              <a:gd name="connsiteX44" fmla="*/ 8343058 w 8726533"/>
              <a:gd name="connsiteY44" fmla="*/ 11500 h 6181778"/>
              <a:gd name="connsiteX45" fmla="*/ 7669388 w 8726533"/>
              <a:gd name="connsiteY45" fmla="*/ 12789 h 6181778"/>
              <a:gd name="connsiteX46" fmla="*/ 7094375 w 8726533"/>
              <a:gd name="connsiteY46" fmla="*/ 15986 h 6181778"/>
              <a:gd name="connsiteX47" fmla="*/ 6315037 w 8726533"/>
              <a:gd name="connsiteY47" fmla="*/ 3815 h 6181778"/>
              <a:gd name="connsiteX48" fmla="*/ 6045477 w 8726533"/>
              <a:gd name="connsiteY48" fmla="*/ 15369 h 6181778"/>
              <a:gd name="connsiteX49" fmla="*/ 5440346 w 8726533"/>
              <a:gd name="connsiteY49" fmla="*/ 20474 h 6181778"/>
              <a:gd name="connsiteX50" fmla="*/ 4900556 w 8726533"/>
              <a:gd name="connsiteY50" fmla="*/ 7685 h 6181778"/>
              <a:gd name="connsiteX51" fmla="*/ 4479225 w 8726533"/>
              <a:gd name="connsiteY51" fmla="*/ 11500 h 6181778"/>
              <a:gd name="connsiteX52" fmla="*/ 3864501 w 8726533"/>
              <a:gd name="connsiteY52" fmla="*/ 9591 h 6181778"/>
              <a:gd name="connsiteX53" fmla="*/ 3555851 w 8726533"/>
              <a:gd name="connsiteY53" fmla="*/ 15369 h 6181778"/>
              <a:gd name="connsiteX54" fmla="*/ 3186399 w 8726533"/>
              <a:gd name="connsiteY54" fmla="*/ 20474 h 6181778"/>
              <a:gd name="connsiteX55" fmla="*/ 2556926 w 8726533"/>
              <a:gd name="connsiteY55" fmla="*/ 15369 h 6181778"/>
              <a:gd name="connsiteX56" fmla="*/ 2226513 w 8726533"/>
              <a:gd name="connsiteY56" fmla="*/ 0 h 6181778"/>
              <a:gd name="connsiteX57" fmla="*/ 1581054 w 8726533"/>
              <a:gd name="connsiteY57" fmla="*/ 7685 h 6181778"/>
              <a:gd name="connsiteX58" fmla="*/ 689706 w 8726533"/>
              <a:gd name="connsiteY58" fmla="*/ 15369 h 6181778"/>
              <a:gd name="connsiteX59" fmla="*/ 23721 w 8726533"/>
              <a:gd name="connsiteY59" fmla="*/ 20474 h 6181778"/>
              <a:gd name="connsiteX0" fmla="*/ 23721 w 8726533"/>
              <a:gd name="connsiteY0" fmla="*/ 24670 h 6185974"/>
              <a:gd name="connsiteX1" fmla="*/ 26299 w 8726533"/>
              <a:gd name="connsiteY1" fmla="*/ 319860 h 6185974"/>
              <a:gd name="connsiteX2" fmla="*/ 37181 w 8726533"/>
              <a:gd name="connsiteY2" fmla="*/ 582406 h 6185974"/>
              <a:gd name="connsiteX3" fmla="*/ 40378 w 8726533"/>
              <a:gd name="connsiteY3" fmla="*/ 790494 h 6185974"/>
              <a:gd name="connsiteX4" fmla="*/ 26918 w 8726533"/>
              <a:gd name="connsiteY4" fmla="*/ 990225 h 6185974"/>
              <a:gd name="connsiteX5" fmla="*/ 15419 w 8726533"/>
              <a:gd name="connsiteY5" fmla="*/ 1470451 h 6185974"/>
              <a:gd name="connsiteX6" fmla="*/ 12222 w 8726533"/>
              <a:gd name="connsiteY6" fmla="*/ 1946914 h 6185974"/>
              <a:gd name="connsiteX7" fmla="*/ 8352 w 8726533"/>
              <a:gd name="connsiteY7" fmla="*/ 2167226 h 6185974"/>
              <a:gd name="connsiteX8" fmla="*/ 17326 w 8726533"/>
              <a:gd name="connsiteY8" fmla="*/ 2512335 h 6185974"/>
              <a:gd name="connsiteX9" fmla="*/ 25010 w 8726533"/>
              <a:gd name="connsiteY9" fmla="*/ 3005403 h 6185974"/>
              <a:gd name="connsiteX10" fmla="*/ 12222 w 8726533"/>
              <a:gd name="connsiteY10" fmla="*/ 3474076 h 6185974"/>
              <a:gd name="connsiteX11" fmla="*/ 5827 w 8726533"/>
              <a:gd name="connsiteY11" fmla="*/ 3792425 h 6185974"/>
              <a:gd name="connsiteX12" fmla="*/ 5155 w 8726533"/>
              <a:gd name="connsiteY12" fmla="*/ 4015880 h 6185974"/>
              <a:gd name="connsiteX13" fmla="*/ 50 w 8726533"/>
              <a:gd name="connsiteY13" fmla="*/ 4231597 h 6185974"/>
              <a:gd name="connsiteX14" fmla="*/ 4537 w 8726533"/>
              <a:gd name="connsiteY14" fmla="*/ 4416632 h 6185974"/>
              <a:gd name="connsiteX15" fmla="*/ 14129 w 8726533"/>
              <a:gd name="connsiteY15" fmla="*/ 4613891 h 6185974"/>
              <a:gd name="connsiteX16" fmla="*/ 14747 w 8726533"/>
              <a:gd name="connsiteY16" fmla="*/ 4793875 h 6185974"/>
              <a:gd name="connsiteX17" fmla="*/ 9025 w 8726533"/>
              <a:gd name="connsiteY17" fmla="*/ 5042182 h 6185974"/>
              <a:gd name="connsiteX18" fmla="*/ 17326 w 8726533"/>
              <a:gd name="connsiteY18" fmla="*/ 5428452 h 6185974"/>
              <a:gd name="connsiteX19" fmla="*/ 20524 w 8726533"/>
              <a:gd name="connsiteY19" fmla="*/ 5816522 h 6185974"/>
              <a:gd name="connsiteX20" fmla="*/ 9024 w 8726533"/>
              <a:gd name="connsiteY20" fmla="*/ 6044465 h 6185974"/>
              <a:gd name="connsiteX21" fmla="*/ 12222 w 8726533"/>
              <a:gd name="connsiteY21" fmla="*/ 6178290 h 6185974"/>
              <a:gd name="connsiteX22" fmla="*/ 950963 w 8726533"/>
              <a:gd name="connsiteY22" fmla="*/ 6159107 h 6185974"/>
              <a:gd name="connsiteX23" fmla="*/ 1695696 w 8726533"/>
              <a:gd name="connsiteY23" fmla="*/ 6166119 h 6185974"/>
              <a:gd name="connsiteX24" fmla="*/ 1933902 w 8726533"/>
              <a:gd name="connsiteY24" fmla="*/ 6170606 h 6185974"/>
              <a:gd name="connsiteX25" fmla="*/ 2212326 w 8726533"/>
              <a:gd name="connsiteY25" fmla="*/ 6175093 h 6185974"/>
              <a:gd name="connsiteX26" fmla="*/ 2481940 w 8726533"/>
              <a:gd name="connsiteY26" fmla="*/ 6176382 h 6185974"/>
              <a:gd name="connsiteX27" fmla="*/ 3079440 w 8726533"/>
              <a:gd name="connsiteY27" fmla="*/ 6166791 h 6185974"/>
              <a:gd name="connsiteX28" fmla="*/ 3794056 w 8726533"/>
              <a:gd name="connsiteY28" fmla="*/ 6174475 h 6185974"/>
              <a:gd name="connsiteX29" fmla="*/ 4616247 w 8726533"/>
              <a:gd name="connsiteY29" fmla="*/ 6174475 h 6185974"/>
              <a:gd name="connsiteX30" fmla="*/ 5108025 w 8726533"/>
              <a:gd name="connsiteY30" fmla="*/ 6159107 h 6185974"/>
              <a:gd name="connsiteX31" fmla="*/ 5787766 w 8726533"/>
              <a:gd name="connsiteY31" fmla="*/ 6185974 h 6185974"/>
              <a:gd name="connsiteX32" fmla="*/ 6053161 w 8726533"/>
              <a:gd name="connsiteY32" fmla="*/ 6166791 h 6185974"/>
              <a:gd name="connsiteX33" fmla="*/ 6698620 w 8726533"/>
              <a:gd name="connsiteY33" fmla="*/ 6174475 h 6185974"/>
              <a:gd name="connsiteX34" fmla="*/ 7482392 w 8726533"/>
              <a:gd name="connsiteY34" fmla="*/ 6166791 h 6185974"/>
              <a:gd name="connsiteX35" fmla="*/ 7856330 w 8726533"/>
              <a:gd name="connsiteY35" fmla="*/ 6162923 h 6185974"/>
              <a:gd name="connsiteX36" fmla="*/ 8341042 w 8726533"/>
              <a:gd name="connsiteY36" fmla="*/ 6171896 h 6185974"/>
              <a:gd name="connsiteX37" fmla="*/ 8688785 w 8726533"/>
              <a:gd name="connsiteY37" fmla="*/ 6166791 h 6185974"/>
              <a:gd name="connsiteX38" fmla="*/ 8720139 w 8726533"/>
              <a:gd name="connsiteY38" fmla="*/ 3944816 h 6185974"/>
              <a:gd name="connsiteX39" fmla="*/ 8726533 w 8726533"/>
              <a:gd name="connsiteY39" fmla="*/ 2272275 h 6185974"/>
              <a:gd name="connsiteX40" fmla="*/ 8719521 w 8726533"/>
              <a:gd name="connsiteY40" fmla="*/ 1617844 h 6185974"/>
              <a:gd name="connsiteX41" fmla="*/ 8715652 w 8726533"/>
              <a:gd name="connsiteY41" fmla="*/ 1184341 h 6185974"/>
              <a:gd name="connsiteX42" fmla="*/ 8711837 w 8726533"/>
              <a:gd name="connsiteY42" fmla="*/ 703444 h 6185974"/>
              <a:gd name="connsiteX43" fmla="*/ 8716942 w 8726533"/>
              <a:gd name="connsiteY43" fmla="*/ 22763 h 6185974"/>
              <a:gd name="connsiteX44" fmla="*/ 8343058 w 8726533"/>
              <a:gd name="connsiteY44" fmla="*/ 15696 h 6185974"/>
              <a:gd name="connsiteX45" fmla="*/ 7669388 w 8726533"/>
              <a:gd name="connsiteY45" fmla="*/ 16985 h 6185974"/>
              <a:gd name="connsiteX46" fmla="*/ 7094375 w 8726533"/>
              <a:gd name="connsiteY46" fmla="*/ 20182 h 6185974"/>
              <a:gd name="connsiteX47" fmla="*/ 6315037 w 8726533"/>
              <a:gd name="connsiteY47" fmla="*/ 8011 h 6185974"/>
              <a:gd name="connsiteX48" fmla="*/ 6045477 w 8726533"/>
              <a:gd name="connsiteY48" fmla="*/ 19565 h 6185974"/>
              <a:gd name="connsiteX49" fmla="*/ 5440346 w 8726533"/>
              <a:gd name="connsiteY49" fmla="*/ 24670 h 6185974"/>
              <a:gd name="connsiteX50" fmla="*/ 4900556 w 8726533"/>
              <a:gd name="connsiteY50" fmla="*/ 11881 h 6185974"/>
              <a:gd name="connsiteX51" fmla="*/ 4479225 w 8726533"/>
              <a:gd name="connsiteY51" fmla="*/ 15696 h 6185974"/>
              <a:gd name="connsiteX52" fmla="*/ 3864501 w 8726533"/>
              <a:gd name="connsiteY52" fmla="*/ 13787 h 6185974"/>
              <a:gd name="connsiteX53" fmla="*/ 3555851 w 8726533"/>
              <a:gd name="connsiteY53" fmla="*/ 19565 h 6185974"/>
              <a:gd name="connsiteX54" fmla="*/ 3186399 w 8726533"/>
              <a:gd name="connsiteY54" fmla="*/ 24670 h 6185974"/>
              <a:gd name="connsiteX55" fmla="*/ 2563320 w 8726533"/>
              <a:gd name="connsiteY55" fmla="*/ 83509 h 6185974"/>
              <a:gd name="connsiteX56" fmla="*/ 2226513 w 8726533"/>
              <a:gd name="connsiteY56" fmla="*/ 4196 h 6185974"/>
              <a:gd name="connsiteX57" fmla="*/ 1581054 w 8726533"/>
              <a:gd name="connsiteY57" fmla="*/ 11881 h 6185974"/>
              <a:gd name="connsiteX58" fmla="*/ 689706 w 8726533"/>
              <a:gd name="connsiteY58" fmla="*/ 19565 h 6185974"/>
              <a:gd name="connsiteX59" fmla="*/ 23721 w 8726533"/>
              <a:gd name="connsiteY59" fmla="*/ 24670 h 6185974"/>
              <a:gd name="connsiteX0" fmla="*/ 23721 w 8726533"/>
              <a:gd name="connsiteY0" fmla="*/ 22259 h 6183563"/>
              <a:gd name="connsiteX1" fmla="*/ 26299 w 8726533"/>
              <a:gd name="connsiteY1" fmla="*/ 317449 h 6183563"/>
              <a:gd name="connsiteX2" fmla="*/ 37181 w 8726533"/>
              <a:gd name="connsiteY2" fmla="*/ 579995 h 6183563"/>
              <a:gd name="connsiteX3" fmla="*/ 40378 w 8726533"/>
              <a:gd name="connsiteY3" fmla="*/ 788083 h 6183563"/>
              <a:gd name="connsiteX4" fmla="*/ 26918 w 8726533"/>
              <a:gd name="connsiteY4" fmla="*/ 987814 h 6183563"/>
              <a:gd name="connsiteX5" fmla="*/ 15419 w 8726533"/>
              <a:gd name="connsiteY5" fmla="*/ 1468040 h 6183563"/>
              <a:gd name="connsiteX6" fmla="*/ 12222 w 8726533"/>
              <a:gd name="connsiteY6" fmla="*/ 1944503 h 6183563"/>
              <a:gd name="connsiteX7" fmla="*/ 8352 w 8726533"/>
              <a:gd name="connsiteY7" fmla="*/ 2164815 h 6183563"/>
              <a:gd name="connsiteX8" fmla="*/ 17326 w 8726533"/>
              <a:gd name="connsiteY8" fmla="*/ 2509924 h 6183563"/>
              <a:gd name="connsiteX9" fmla="*/ 25010 w 8726533"/>
              <a:gd name="connsiteY9" fmla="*/ 3002992 h 6183563"/>
              <a:gd name="connsiteX10" fmla="*/ 12222 w 8726533"/>
              <a:gd name="connsiteY10" fmla="*/ 3471665 h 6183563"/>
              <a:gd name="connsiteX11" fmla="*/ 5827 w 8726533"/>
              <a:gd name="connsiteY11" fmla="*/ 3790014 h 6183563"/>
              <a:gd name="connsiteX12" fmla="*/ 5155 w 8726533"/>
              <a:gd name="connsiteY12" fmla="*/ 4013469 h 6183563"/>
              <a:gd name="connsiteX13" fmla="*/ 50 w 8726533"/>
              <a:gd name="connsiteY13" fmla="*/ 4229186 h 6183563"/>
              <a:gd name="connsiteX14" fmla="*/ 4537 w 8726533"/>
              <a:gd name="connsiteY14" fmla="*/ 4414221 h 6183563"/>
              <a:gd name="connsiteX15" fmla="*/ 14129 w 8726533"/>
              <a:gd name="connsiteY15" fmla="*/ 4611480 h 6183563"/>
              <a:gd name="connsiteX16" fmla="*/ 14747 w 8726533"/>
              <a:gd name="connsiteY16" fmla="*/ 4791464 h 6183563"/>
              <a:gd name="connsiteX17" fmla="*/ 9025 w 8726533"/>
              <a:gd name="connsiteY17" fmla="*/ 5039771 h 6183563"/>
              <a:gd name="connsiteX18" fmla="*/ 17326 w 8726533"/>
              <a:gd name="connsiteY18" fmla="*/ 5426041 h 6183563"/>
              <a:gd name="connsiteX19" fmla="*/ 20524 w 8726533"/>
              <a:gd name="connsiteY19" fmla="*/ 5814111 h 6183563"/>
              <a:gd name="connsiteX20" fmla="*/ 9024 w 8726533"/>
              <a:gd name="connsiteY20" fmla="*/ 6042054 h 6183563"/>
              <a:gd name="connsiteX21" fmla="*/ 12222 w 8726533"/>
              <a:gd name="connsiteY21" fmla="*/ 6175879 h 6183563"/>
              <a:gd name="connsiteX22" fmla="*/ 950963 w 8726533"/>
              <a:gd name="connsiteY22" fmla="*/ 6156696 h 6183563"/>
              <a:gd name="connsiteX23" fmla="*/ 1695696 w 8726533"/>
              <a:gd name="connsiteY23" fmla="*/ 6163708 h 6183563"/>
              <a:gd name="connsiteX24" fmla="*/ 1933902 w 8726533"/>
              <a:gd name="connsiteY24" fmla="*/ 6168195 h 6183563"/>
              <a:gd name="connsiteX25" fmla="*/ 2212326 w 8726533"/>
              <a:gd name="connsiteY25" fmla="*/ 6172682 h 6183563"/>
              <a:gd name="connsiteX26" fmla="*/ 2481940 w 8726533"/>
              <a:gd name="connsiteY26" fmla="*/ 6173971 h 6183563"/>
              <a:gd name="connsiteX27" fmla="*/ 3079440 w 8726533"/>
              <a:gd name="connsiteY27" fmla="*/ 6164380 h 6183563"/>
              <a:gd name="connsiteX28" fmla="*/ 3794056 w 8726533"/>
              <a:gd name="connsiteY28" fmla="*/ 6172064 h 6183563"/>
              <a:gd name="connsiteX29" fmla="*/ 4616247 w 8726533"/>
              <a:gd name="connsiteY29" fmla="*/ 6172064 h 6183563"/>
              <a:gd name="connsiteX30" fmla="*/ 5108025 w 8726533"/>
              <a:gd name="connsiteY30" fmla="*/ 6156696 h 6183563"/>
              <a:gd name="connsiteX31" fmla="*/ 5787766 w 8726533"/>
              <a:gd name="connsiteY31" fmla="*/ 6183563 h 6183563"/>
              <a:gd name="connsiteX32" fmla="*/ 6053161 w 8726533"/>
              <a:gd name="connsiteY32" fmla="*/ 6164380 h 6183563"/>
              <a:gd name="connsiteX33" fmla="*/ 6698620 w 8726533"/>
              <a:gd name="connsiteY33" fmla="*/ 6172064 h 6183563"/>
              <a:gd name="connsiteX34" fmla="*/ 7482392 w 8726533"/>
              <a:gd name="connsiteY34" fmla="*/ 6164380 h 6183563"/>
              <a:gd name="connsiteX35" fmla="*/ 7856330 w 8726533"/>
              <a:gd name="connsiteY35" fmla="*/ 6160512 h 6183563"/>
              <a:gd name="connsiteX36" fmla="*/ 8341042 w 8726533"/>
              <a:gd name="connsiteY36" fmla="*/ 6169485 h 6183563"/>
              <a:gd name="connsiteX37" fmla="*/ 8688785 w 8726533"/>
              <a:gd name="connsiteY37" fmla="*/ 6164380 h 6183563"/>
              <a:gd name="connsiteX38" fmla="*/ 8720139 w 8726533"/>
              <a:gd name="connsiteY38" fmla="*/ 3942405 h 6183563"/>
              <a:gd name="connsiteX39" fmla="*/ 8726533 w 8726533"/>
              <a:gd name="connsiteY39" fmla="*/ 2269864 h 6183563"/>
              <a:gd name="connsiteX40" fmla="*/ 8719521 w 8726533"/>
              <a:gd name="connsiteY40" fmla="*/ 1615433 h 6183563"/>
              <a:gd name="connsiteX41" fmla="*/ 8715652 w 8726533"/>
              <a:gd name="connsiteY41" fmla="*/ 1181930 h 6183563"/>
              <a:gd name="connsiteX42" fmla="*/ 8711837 w 8726533"/>
              <a:gd name="connsiteY42" fmla="*/ 701033 h 6183563"/>
              <a:gd name="connsiteX43" fmla="*/ 8716942 w 8726533"/>
              <a:gd name="connsiteY43" fmla="*/ 20352 h 6183563"/>
              <a:gd name="connsiteX44" fmla="*/ 8343058 w 8726533"/>
              <a:gd name="connsiteY44" fmla="*/ 13285 h 6183563"/>
              <a:gd name="connsiteX45" fmla="*/ 7669388 w 8726533"/>
              <a:gd name="connsiteY45" fmla="*/ 14574 h 6183563"/>
              <a:gd name="connsiteX46" fmla="*/ 7094375 w 8726533"/>
              <a:gd name="connsiteY46" fmla="*/ 17771 h 6183563"/>
              <a:gd name="connsiteX47" fmla="*/ 6315037 w 8726533"/>
              <a:gd name="connsiteY47" fmla="*/ 5600 h 6183563"/>
              <a:gd name="connsiteX48" fmla="*/ 6045477 w 8726533"/>
              <a:gd name="connsiteY48" fmla="*/ 17154 h 6183563"/>
              <a:gd name="connsiteX49" fmla="*/ 5440346 w 8726533"/>
              <a:gd name="connsiteY49" fmla="*/ 22259 h 6183563"/>
              <a:gd name="connsiteX50" fmla="*/ 4900556 w 8726533"/>
              <a:gd name="connsiteY50" fmla="*/ 9470 h 6183563"/>
              <a:gd name="connsiteX51" fmla="*/ 4479225 w 8726533"/>
              <a:gd name="connsiteY51" fmla="*/ 13285 h 6183563"/>
              <a:gd name="connsiteX52" fmla="*/ 3864501 w 8726533"/>
              <a:gd name="connsiteY52" fmla="*/ 11376 h 6183563"/>
              <a:gd name="connsiteX53" fmla="*/ 3555851 w 8726533"/>
              <a:gd name="connsiteY53" fmla="*/ 17154 h 6183563"/>
              <a:gd name="connsiteX54" fmla="*/ 3186399 w 8726533"/>
              <a:gd name="connsiteY54" fmla="*/ 22259 h 6183563"/>
              <a:gd name="connsiteX55" fmla="*/ 2572912 w 8726533"/>
              <a:gd name="connsiteY55" fmla="*/ 17154 h 6183563"/>
              <a:gd name="connsiteX56" fmla="*/ 2226513 w 8726533"/>
              <a:gd name="connsiteY56" fmla="*/ 1785 h 6183563"/>
              <a:gd name="connsiteX57" fmla="*/ 1581054 w 8726533"/>
              <a:gd name="connsiteY57" fmla="*/ 9470 h 6183563"/>
              <a:gd name="connsiteX58" fmla="*/ 689706 w 8726533"/>
              <a:gd name="connsiteY58" fmla="*/ 17154 h 6183563"/>
              <a:gd name="connsiteX59" fmla="*/ 23721 w 8726533"/>
              <a:gd name="connsiteY59" fmla="*/ 22259 h 6183563"/>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78555 w 8726533"/>
              <a:gd name="connsiteY56" fmla="*/ 75799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81054 w 8726533"/>
              <a:gd name="connsiteY57" fmla="*/ 6751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603434 w 8726533"/>
              <a:gd name="connsiteY57" fmla="*/ 83484 h 6180844"/>
              <a:gd name="connsiteX58" fmla="*/ 689706 w 8726533"/>
              <a:gd name="connsiteY58" fmla="*/ 14435 h 6180844"/>
              <a:gd name="connsiteX59" fmla="*/ 23721 w 8726533"/>
              <a:gd name="connsiteY59" fmla="*/ 19540 h 6180844"/>
              <a:gd name="connsiteX0" fmla="*/ 23721 w 8726533"/>
              <a:gd name="connsiteY0" fmla="*/ 19540 h 6180844"/>
              <a:gd name="connsiteX1" fmla="*/ 26299 w 8726533"/>
              <a:gd name="connsiteY1" fmla="*/ 314730 h 6180844"/>
              <a:gd name="connsiteX2" fmla="*/ 37181 w 8726533"/>
              <a:gd name="connsiteY2" fmla="*/ 577276 h 6180844"/>
              <a:gd name="connsiteX3" fmla="*/ 40378 w 8726533"/>
              <a:gd name="connsiteY3" fmla="*/ 785364 h 6180844"/>
              <a:gd name="connsiteX4" fmla="*/ 26918 w 8726533"/>
              <a:gd name="connsiteY4" fmla="*/ 985095 h 6180844"/>
              <a:gd name="connsiteX5" fmla="*/ 15419 w 8726533"/>
              <a:gd name="connsiteY5" fmla="*/ 1465321 h 6180844"/>
              <a:gd name="connsiteX6" fmla="*/ 12222 w 8726533"/>
              <a:gd name="connsiteY6" fmla="*/ 1941784 h 6180844"/>
              <a:gd name="connsiteX7" fmla="*/ 8352 w 8726533"/>
              <a:gd name="connsiteY7" fmla="*/ 2162096 h 6180844"/>
              <a:gd name="connsiteX8" fmla="*/ 17326 w 8726533"/>
              <a:gd name="connsiteY8" fmla="*/ 2507205 h 6180844"/>
              <a:gd name="connsiteX9" fmla="*/ 25010 w 8726533"/>
              <a:gd name="connsiteY9" fmla="*/ 3000273 h 6180844"/>
              <a:gd name="connsiteX10" fmla="*/ 12222 w 8726533"/>
              <a:gd name="connsiteY10" fmla="*/ 3468946 h 6180844"/>
              <a:gd name="connsiteX11" fmla="*/ 5827 w 8726533"/>
              <a:gd name="connsiteY11" fmla="*/ 3787295 h 6180844"/>
              <a:gd name="connsiteX12" fmla="*/ 5155 w 8726533"/>
              <a:gd name="connsiteY12" fmla="*/ 4010750 h 6180844"/>
              <a:gd name="connsiteX13" fmla="*/ 50 w 8726533"/>
              <a:gd name="connsiteY13" fmla="*/ 4226467 h 6180844"/>
              <a:gd name="connsiteX14" fmla="*/ 4537 w 8726533"/>
              <a:gd name="connsiteY14" fmla="*/ 4411502 h 6180844"/>
              <a:gd name="connsiteX15" fmla="*/ 14129 w 8726533"/>
              <a:gd name="connsiteY15" fmla="*/ 4608761 h 6180844"/>
              <a:gd name="connsiteX16" fmla="*/ 14747 w 8726533"/>
              <a:gd name="connsiteY16" fmla="*/ 4788745 h 6180844"/>
              <a:gd name="connsiteX17" fmla="*/ 9025 w 8726533"/>
              <a:gd name="connsiteY17" fmla="*/ 5037052 h 6180844"/>
              <a:gd name="connsiteX18" fmla="*/ 17326 w 8726533"/>
              <a:gd name="connsiteY18" fmla="*/ 5423322 h 6180844"/>
              <a:gd name="connsiteX19" fmla="*/ 20524 w 8726533"/>
              <a:gd name="connsiteY19" fmla="*/ 5811392 h 6180844"/>
              <a:gd name="connsiteX20" fmla="*/ 9024 w 8726533"/>
              <a:gd name="connsiteY20" fmla="*/ 6039335 h 6180844"/>
              <a:gd name="connsiteX21" fmla="*/ 12222 w 8726533"/>
              <a:gd name="connsiteY21" fmla="*/ 6173160 h 6180844"/>
              <a:gd name="connsiteX22" fmla="*/ 950963 w 8726533"/>
              <a:gd name="connsiteY22" fmla="*/ 6153977 h 6180844"/>
              <a:gd name="connsiteX23" fmla="*/ 1695696 w 8726533"/>
              <a:gd name="connsiteY23" fmla="*/ 6160989 h 6180844"/>
              <a:gd name="connsiteX24" fmla="*/ 1933902 w 8726533"/>
              <a:gd name="connsiteY24" fmla="*/ 6165476 h 6180844"/>
              <a:gd name="connsiteX25" fmla="*/ 2212326 w 8726533"/>
              <a:gd name="connsiteY25" fmla="*/ 6169963 h 6180844"/>
              <a:gd name="connsiteX26" fmla="*/ 2481940 w 8726533"/>
              <a:gd name="connsiteY26" fmla="*/ 6171252 h 6180844"/>
              <a:gd name="connsiteX27" fmla="*/ 3079440 w 8726533"/>
              <a:gd name="connsiteY27" fmla="*/ 6161661 h 6180844"/>
              <a:gd name="connsiteX28" fmla="*/ 3794056 w 8726533"/>
              <a:gd name="connsiteY28" fmla="*/ 6169345 h 6180844"/>
              <a:gd name="connsiteX29" fmla="*/ 4616247 w 8726533"/>
              <a:gd name="connsiteY29" fmla="*/ 6169345 h 6180844"/>
              <a:gd name="connsiteX30" fmla="*/ 5108025 w 8726533"/>
              <a:gd name="connsiteY30" fmla="*/ 6153977 h 6180844"/>
              <a:gd name="connsiteX31" fmla="*/ 5787766 w 8726533"/>
              <a:gd name="connsiteY31" fmla="*/ 6180844 h 6180844"/>
              <a:gd name="connsiteX32" fmla="*/ 6053161 w 8726533"/>
              <a:gd name="connsiteY32" fmla="*/ 6161661 h 6180844"/>
              <a:gd name="connsiteX33" fmla="*/ 6698620 w 8726533"/>
              <a:gd name="connsiteY33" fmla="*/ 6169345 h 6180844"/>
              <a:gd name="connsiteX34" fmla="*/ 7482392 w 8726533"/>
              <a:gd name="connsiteY34" fmla="*/ 6161661 h 6180844"/>
              <a:gd name="connsiteX35" fmla="*/ 7856330 w 8726533"/>
              <a:gd name="connsiteY35" fmla="*/ 6157793 h 6180844"/>
              <a:gd name="connsiteX36" fmla="*/ 8341042 w 8726533"/>
              <a:gd name="connsiteY36" fmla="*/ 6166766 h 6180844"/>
              <a:gd name="connsiteX37" fmla="*/ 8688785 w 8726533"/>
              <a:gd name="connsiteY37" fmla="*/ 6161661 h 6180844"/>
              <a:gd name="connsiteX38" fmla="*/ 8720139 w 8726533"/>
              <a:gd name="connsiteY38" fmla="*/ 3939686 h 6180844"/>
              <a:gd name="connsiteX39" fmla="*/ 8726533 w 8726533"/>
              <a:gd name="connsiteY39" fmla="*/ 2267145 h 6180844"/>
              <a:gd name="connsiteX40" fmla="*/ 8719521 w 8726533"/>
              <a:gd name="connsiteY40" fmla="*/ 1612714 h 6180844"/>
              <a:gd name="connsiteX41" fmla="*/ 8715652 w 8726533"/>
              <a:gd name="connsiteY41" fmla="*/ 1179211 h 6180844"/>
              <a:gd name="connsiteX42" fmla="*/ 8711837 w 8726533"/>
              <a:gd name="connsiteY42" fmla="*/ 698314 h 6180844"/>
              <a:gd name="connsiteX43" fmla="*/ 8716942 w 8726533"/>
              <a:gd name="connsiteY43" fmla="*/ 17633 h 6180844"/>
              <a:gd name="connsiteX44" fmla="*/ 8343058 w 8726533"/>
              <a:gd name="connsiteY44" fmla="*/ 10566 h 6180844"/>
              <a:gd name="connsiteX45" fmla="*/ 7669388 w 8726533"/>
              <a:gd name="connsiteY45" fmla="*/ 11855 h 6180844"/>
              <a:gd name="connsiteX46" fmla="*/ 7094375 w 8726533"/>
              <a:gd name="connsiteY46" fmla="*/ 15052 h 6180844"/>
              <a:gd name="connsiteX47" fmla="*/ 6315037 w 8726533"/>
              <a:gd name="connsiteY47" fmla="*/ 2881 h 6180844"/>
              <a:gd name="connsiteX48" fmla="*/ 6045477 w 8726533"/>
              <a:gd name="connsiteY48" fmla="*/ 14435 h 6180844"/>
              <a:gd name="connsiteX49" fmla="*/ 5440346 w 8726533"/>
              <a:gd name="connsiteY49" fmla="*/ 19540 h 6180844"/>
              <a:gd name="connsiteX50" fmla="*/ 4900556 w 8726533"/>
              <a:gd name="connsiteY50" fmla="*/ 6751 h 6180844"/>
              <a:gd name="connsiteX51" fmla="*/ 4479225 w 8726533"/>
              <a:gd name="connsiteY51" fmla="*/ 10566 h 6180844"/>
              <a:gd name="connsiteX52" fmla="*/ 3864501 w 8726533"/>
              <a:gd name="connsiteY52" fmla="*/ 8657 h 6180844"/>
              <a:gd name="connsiteX53" fmla="*/ 3555851 w 8726533"/>
              <a:gd name="connsiteY53" fmla="*/ 14435 h 6180844"/>
              <a:gd name="connsiteX54" fmla="*/ 3186399 w 8726533"/>
              <a:gd name="connsiteY54" fmla="*/ 19540 h 6180844"/>
              <a:gd name="connsiteX55" fmla="*/ 2572912 w 8726533"/>
              <a:gd name="connsiteY55" fmla="*/ 14435 h 6180844"/>
              <a:gd name="connsiteX56" fmla="*/ 2159372 w 8726533"/>
              <a:gd name="connsiteY56" fmla="*/ 5460 h 6180844"/>
              <a:gd name="connsiteX57" fmla="*/ 1568265 w 8726533"/>
              <a:gd name="connsiteY57" fmla="*/ 13145 h 6180844"/>
              <a:gd name="connsiteX58" fmla="*/ 689706 w 8726533"/>
              <a:gd name="connsiteY58" fmla="*/ 14435 h 6180844"/>
              <a:gd name="connsiteX59" fmla="*/ 23721 w 8726533"/>
              <a:gd name="connsiteY59" fmla="*/ 19540 h 618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8726533" h="6180844">
                <a:moveTo>
                  <a:pt x="23721" y="19540"/>
                </a:moveTo>
                <a:cubicBezTo>
                  <a:pt x="24580" y="117937"/>
                  <a:pt x="25440" y="216333"/>
                  <a:pt x="26299" y="314730"/>
                </a:cubicBezTo>
                <a:lnTo>
                  <a:pt x="37181" y="577276"/>
                </a:lnTo>
                <a:cubicBezTo>
                  <a:pt x="38247" y="646639"/>
                  <a:pt x="39312" y="716001"/>
                  <a:pt x="40378" y="785364"/>
                </a:cubicBezTo>
                <a:lnTo>
                  <a:pt x="26918" y="985095"/>
                </a:lnTo>
                <a:cubicBezTo>
                  <a:pt x="29480" y="1248547"/>
                  <a:pt x="22449" y="1332955"/>
                  <a:pt x="15419" y="1465321"/>
                </a:cubicBezTo>
                <a:cubicBezTo>
                  <a:pt x="14353" y="1624142"/>
                  <a:pt x="13288" y="1782963"/>
                  <a:pt x="12222" y="1941784"/>
                </a:cubicBezTo>
                <a:lnTo>
                  <a:pt x="8352" y="2162096"/>
                </a:lnTo>
                <a:lnTo>
                  <a:pt x="17326" y="2507205"/>
                </a:lnTo>
                <a:lnTo>
                  <a:pt x="25010" y="3000273"/>
                </a:lnTo>
                <a:cubicBezTo>
                  <a:pt x="34601" y="3223638"/>
                  <a:pt x="15419" y="3337776"/>
                  <a:pt x="12222" y="3468946"/>
                </a:cubicBezTo>
                <a:cubicBezTo>
                  <a:pt x="9025" y="3600116"/>
                  <a:pt x="5827" y="3656666"/>
                  <a:pt x="5827" y="3787295"/>
                </a:cubicBezTo>
                <a:lnTo>
                  <a:pt x="5155" y="4010750"/>
                </a:lnTo>
                <a:lnTo>
                  <a:pt x="50" y="4226467"/>
                </a:lnTo>
                <a:cubicBezTo>
                  <a:pt x="-586" y="4259370"/>
                  <a:pt x="5173" y="4378599"/>
                  <a:pt x="4537" y="4411502"/>
                </a:cubicBezTo>
                <a:lnTo>
                  <a:pt x="14129" y="4608761"/>
                </a:lnTo>
                <a:lnTo>
                  <a:pt x="14747" y="4788745"/>
                </a:lnTo>
                <a:lnTo>
                  <a:pt x="9025" y="5037052"/>
                </a:lnTo>
                <a:lnTo>
                  <a:pt x="17326" y="5423322"/>
                </a:lnTo>
                <a:lnTo>
                  <a:pt x="20524" y="5811392"/>
                </a:lnTo>
                <a:lnTo>
                  <a:pt x="9024" y="6039335"/>
                </a:lnTo>
                <a:cubicBezTo>
                  <a:pt x="7958" y="6077549"/>
                  <a:pt x="13288" y="6134946"/>
                  <a:pt x="12222" y="6173160"/>
                </a:cubicBezTo>
                <a:lnTo>
                  <a:pt x="950963" y="6153977"/>
                </a:lnTo>
                <a:lnTo>
                  <a:pt x="1695696" y="6160989"/>
                </a:lnTo>
                <a:lnTo>
                  <a:pt x="1933902" y="6165476"/>
                </a:lnTo>
                <a:lnTo>
                  <a:pt x="2212326" y="6169963"/>
                </a:lnTo>
                <a:cubicBezTo>
                  <a:pt x="2303666" y="6170926"/>
                  <a:pt x="2337421" y="6172636"/>
                  <a:pt x="2481940" y="6171252"/>
                </a:cubicBezTo>
                <a:lnTo>
                  <a:pt x="3079440" y="6161661"/>
                </a:lnTo>
                <a:lnTo>
                  <a:pt x="3794056" y="6169345"/>
                </a:lnTo>
                <a:lnTo>
                  <a:pt x="4616247" y="6169345"/>
                </a:lnTo>
                <a:cubicBezTo>
                  <a:pt x="4780173" y="6164222"/>
                  <a:pt x="4912772" y="6152061"/>
                  <a:pt x="5108025" y="6153977"/>
                </a:cubicBezTo>
                <a:cubicBezTo>
                  <a:pt x="5303278" y="6155893"/>
                  <a:pt x="5561186" y="6171888"/>
                  <a:pt x="5787766" y="6180844"/>
                </a:cubicBezTo>
                <a:cubicBezTo>
                  <a:pt x="5876231" y="6174450"/>
                  <a:pt x="5901352" y="6163578"/>
                  <a:pt x="6053161" y="6161661"/>
                </a:cubicBezTo>
                <a:lnTo>
                  <a:pt x="6698620" y="6169345"/>
                </a:lnTo>
                <a:lnTo>
                  <a:pt x="7482392" y="6161661"/>
                </a:lnTo>
                <a:lnTo>
                  <a:pt x="7856330" y="6157793"/>
                </a:lnTo>
                <a:lnTo>
                  <a:pt x="8341042" y="6166766"/>
                </a:lnTo>
                <a:cubicBezTo>
                  <a:pt x="8479784" y="6167411"/>
                  <a:pt x="8563279" y="6159100"/>
                  <a:pt x="8688785" y="6161661"/>
                </a:cubicBezTo>
                <a:cubicBezTo>
                  <a:pt x="8738669" y="6131847"/>
                  <a:pt x="8715016" y="4682476"/>
                  <a:pt x="8720139" y="3939686"/>
                </a:cubicBezTo>
                <a:cubicBezTo>
                  <a:pt x="8722270" y="3382172"/>
                  <a:pt x="8724402" y="2824659"/>
                  <a:pt x="8726533" y="2267145"/>
                </a:cubicBezTo>
                <a:cubicBezTo>
                  <a:pt x="8724196" y="2049001"/>
                  <a:pt x="8721858" y="1830858"/>
                  <a:pt x="8719521" y="1612714"/>
                </a:cubicBezTo>
                <a:cubicBezTo>
                  <a:pt x="8718231" y="1468213"/>
                  <a:pt x="8716942" y="1323712"/>
                  <a:pt x="8715652" y="1179211"/>
                </a:cubicBezTo>
                <a:cubicBezTo>
                  <a:pt x="8714380" y="1018912"/>
                  <a:pt x="8713109" y="858613"/>
                  <a:pt x="8711837" y="698314"/>
                </a:cubicBezTo>
                <a:cubicBezTo>
                  <a:pt x="8709276" y="470354"/>
                  <a:pt x="8719503" y="245593"/>
                  <a:pt x="8716942" y="17633"/>
                </a:cubicBezTo>
                <a:cubicBezTo>
                  <a:pt x="8605103" y="8883"/>
                  <a:pt x="8517650" y="11529"/>
                  <a:pt x="8343058" y="10566"/>
                </a:cubicBezTo>
                <a:lnTo>
                  <a:pt x="7669388" y="11855"/>
                </a:lnTo>
                <a:lnTo>
                  <a:pt x="7094375" y="15052"/>
                </a:lnTo>
                <a:lnTo>
                  <a:pt x="6315037" y="2881"/>
                </a:lnTo>
                <a:lnTo>
                  <a:pt x="6045477" y="14435"/>
                </a:lnTo>
                <a:lnTo>
                  <a:pt x="5440346" y="19540"/>
                </a:lnTo>
                <a:lnTo>
                  <a:pt x="4900556" y="6751"/>
                </a:lnTo>
                <a:cubicBezTo>
                  <a:pt x="4762244" y="1628"/>
                  <a:pt x="4651901" y="10248"/>
                  <a:pt x="4479225" y="10566"/>
                </a:cubicBezTo>
                <a:cubicBezTo>
                  <a:pt x="4306549" y="10884"/>
                  <a:pt x="4069409" y="-12022"/>
                  <a:pt x="3864501" y="8657"/>
                </a:cubicBezTo>
                <a:lnTo>
                  <a:pt x="3555851" y="14435"/>
                </a:lnTo>
                <a:lnTo>
                  <a:pt x="3186399" y="19540"/>
                </a:lnTo>
                <a:lnTo>
                  <a:pt x="2572912" y="14435"/>
                </a:lnTo>
                <a:cubicBezTo>
                  <a:pt x="2403093" y="10377"/>
                  <a:pt x="2326813" y="5675"/>
                  <a:pt x="2159372" y="5460"/>
                </a:cubicBezTo>
                <a:cubicBezTo>
                  <a:pt x="1991931" y="5245"/>
                  <a:pt x="1761038" y="12715"/>
                  <a:pt x="1568265" y="13145"/>
                </a:cubicBezTo>
                <a:lnTo>
                  <a:pt x="689706" y="14435"/>
                </a:lnTo>
                <a:lnTo>
                  <a:pt x="23721" y="19540"/>
                </a:lnTo>
                <a:close/>
              </a:path>
            </a:pathLst>
          </a:custGeom>
          <a:blipFill>
            <a:blip r:embed="rId2"/>
            <a:stretch>
              <a:fillRect/>
            </a:stretch>
          </a:blipFill>
          <a:ln w="38100">
            <a:solidFill>
              <a:srgbClr val="302524"/>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5">
            <a:hlinkClick r:id="rId3" action="ppaction://hlinksldjump"/>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58527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457200" y="750888"/>
            <a:ext cx="8220075" cy="371475"/>
          </a:xfrm>
        </p:spPr>
        <p:txBody>
          <a:bodyPr rtlCol="0">
            <a:normAutofit fontScale="90000"/>
          </a:bodyPr>
          <a:lstStyle/>
          <a:p>
            <a:pPr eaLnBrk="1" fontAlgn="auto" hangingPunct="1">
              <a:spcAft>
                <a:spcPts val="0"/>
              </a:spcAft>
              <a:defRPr/>
            </a:pPr>
            <a:r>
              <a:rPr lang="en-GB" sz="2400" dirty="0">
                <a:latin typeface="Twinkl" pitchFamily="2" charset="0"/>
              </a:rPr>
              <a:t>Glossary</a:t>
            </a:r>
          </a:p>
        </p:txBody>
      </p:sp>
      <p:graphicFrame>
        <p:nvGraphicFramePr>
          <p:cNvPr id="9" name="Table 8"/>
          <p:cNvGraphicFramePr>
            <a:graphicFrameLocks noGrp="1"/>
          </p:cNvGraphicFramePr>
          <p:nvPr>
            <p:extLst>
              <p:ext uri="{D42A27DB-BD31-4B8C-83A1-F6EECF244321}">
                <p14:modId xmlns:p14="http://schemas.microsoft.com/office/powerpoint/2010/main" val="1822327495"/>
              </p:ext>
            </p:extLst>
          </p:nvPr>
        </p:nvGraphicFramePr>
        <p:xfrm>
          <a:off x="657225" y="1403350"/>
          <a:ext cx="7820025" cy="2740606"/>
        </p:xfrm>
        <a:graphic>
          <a:graphicData uri="http://schemas.openxmlformats.org/drawingml/2006/table">
            <a:tbl>
              <a:tblPr firstRow="1" bandRow="1">
                <a:tableStyleId>{21E4AEA4-8DFA-4A89-87EB-49C32662AFE0}</a:tableStyleId>
              </a:tblPr>
              <a:tblGrid>
                <a:gridCol w="1350869">
                  <a:extLst>
                    <a:ext uri="{9D8B030D-6E8A-4147-A177-3AD203B41FA5}">
                      <a16:colId xmlns:a16="http://schemas.microsoft.com/office/drawing/2014/main" val="20000"/>
                    </a:ext>
                  </a:extLst>
                </a:gridCol>
                <a:gridCol w="6469156">
                  <a:extLst>
                    <a:ext uri="{9D8B030D-6E8A-4147-A177-3AD203B41FA5}">
                      <a16:colId xmlns:a16="http://schemas.microsoft.com/office/drawing/2014/main" val="20001"/>
                    </a:ext>
                  </a:extLst>
                </a:gridCol>
              </a:tblGrid>
              <a:tr h="407359">
                <a:tc>
                  <a:txBody>
                    <a:bodyPr/>
                    <a:lstStyle/>
                    <a:p>
                      <a:pPr algn="ctr"/>
                      <a:r>
                        <a:rPr lang="en-GB" sz="1800"/>
                        <a:t>Word</a:t>
                      </a:r>
                      <a:endParaRPr lang="en-GB" sz="1800" dirty="0"/>
                    </a:p>
                  </a:txBody>
                  <a:tcPr marL="91423" marR="91423" marT="45718" marB="45718"/>
                </a:tc>
                <a:tc>
                  <a:txBody>
                    <a:bodyPr/>
                    <a:lstStyle/>
                    <a:p>
                      <a:pPr algn="ctr"/>
                      <a:r>
                        <a:rPr lang="en-GB" sz="1800"/>
                        <a:t>Definition</a:t>
                      </a:r>
                      <a:endParaRPr lang="en-GB" sz="1800" dirty="0"/>
                    </a:p>
                  </a:txBody>
                  <a:tcPr marL="91423" marR="91423" marT="45718" marB="45718"/>
                </a:tc>
                <a:extLst>
                  <a:ext uri="{0D108BD9-81ED-4DB2-BD59-A6C34878D82A}">
                    <a16:rowId xmlns:a16="http://schemas.microsoft.com/office/drawing/2014/main" val="10000"/>
                  </a:ext>
                </a:extLst>
              </a:tr>
              <a:tr h="427531">
                <a:tc>
                  <a:txBody>
                    <a:bodyPr/>
                    <a:lstStyle/>
                    <a:p>
                      <a:pPr algn="r"/>
                      <a:r>
                        <a:rPr lang="en-GB" sz="1800"/>
                        <a:t>endurance</a:t>
                      </a:r>
                      <a:endParaRPr lang="en-GB" sz="1800" b="1" dirty="0">
                        <a:solidFill>
                          <a:schemeClr val="tx1"/>
                        </a:solidFill>
                      </a:endParaRPr>
                    </a:p>
                  </a:txBody>
                  <a:tcPr marL="91423" marR="91423" marT="45718" marB="45718"/>
                </a:tc>
                <a:tc>
                  <a:txBody>
                    <a:bodyPr/>
                    <a:lstStyle/>
                    <a:p>
                      <a:pPr algn="l"/>
                      <a:r>
                        <a:rPr lang="en-GB" sz="1800"/>
                        <a:t>Describes a type of event or challenge which takes place over a long distance and needs a lot of physical effort. </a:t>
                      </a:r>
                      <a:endParaRPr lang="en-GB" sz="1800" dirty="0"/>
                    </a:p>
                  </a:txBody>
                  <a:tcPr marL="91423" marR="91423" marT="45718" marB="45718"/>
                </a:tc>
                <a:extLst>
                  <a:ext uri="{0D108BD9-81ED-4DB2-BD59-A6C34878D82A}">
                    <a16:rowId xmlns:a16="http://schemas.microsoft.com/office/drawing/2014/main" val="10001"/>
                  </a:ext>
                </a:extLst>
              </a:tr>
              <a:tr h="413019">
                <a:tc>
                  <a:txBody>
                    <a:bodyPr/>
                    <a:lstStyle/>
                    <a:p>
                      <a:pPr algn="r"/>
                      <a:r>
                        <a:rPr lang="en-GB" sz="1800"/>
                        <a:t>glacier</a:t>
                      </a:r>
                      <a:endParaRPr lang="en-GB" sz="1800" b="1" dirty="0">
                        <a:solidFill>
                          <a:schemeClr val="tx1"/>
                        </a:solidFill>
                      </a:endParaRPr>
                    </a:p>
                  </a:txBody>
                  <a:tcPr marL="91423" marR="91423" marT="45718" marB="45718"/>
                </a:tc>
                <a:tc>
                  <a:txBody>
                    <a:bodyPr/>
                    <a:lstStyle/>
                    <a:p>
                      <a:pPr algn="l"/>
                      <a:r>
                        <a:rPr lang="en-GB" sz="1800"/>
                        <a:t>A huge body of ice often found on mountains or in polar regions.</a:t>
                      </a:r>
                      <a:endParaRPr lang="en-GB" sz="1800" dirty="0"/>
                    </a:p>
                  </a:txBody>
                  <a:tcPr marL="91423" marR="91423" marT="45718" marB="45718"/>
                </a:tc>
                <a:extLst>
                  <a:ext uri="{0D108BD9-81ED-4DB2-BD59-A6C34878D82A}">
                    <a16:rowId xmlns:a16="http://schemas.microsoft.com/office/drawing/2014/main" val="10002"/>
                  </a:ext>
                </a:extLst>
              </a:tr>
              <a:tr h="405998">
                <a:tc>
                  <a:txBody>
                    <a:bodyPr/>
                    <a:lstStyle/>
                    <a:p>
                      <a:pPr algn="r"/>
                      <a:r>
                        <a:rPr lang="en-GB" sz="1800"/>
                        <a:t>conditions</a:t>
                      </a:r>
                      <a:endParaRPr lang="en-GB" sz="1800" b="1" dirty="0">
                        <a:solidFill>
                          <a:schemeClr val="tx1"/>
                        </a:solidFill>
                      </a:endParaRPr>
                    </a:p>
                  </a:txBody>
                  <a:tcPr marL="91423" marR="91423" marT="45718" marB="45718"/>
                </a:tc>
                <a:tc>
                  <a:txBody>
                    <a:bodyPr/>
                    <a:lstStyle/>
                    <a:p>
                      <a:pPr algn="l"/>
                      <a:r>
                        <a:rPr lang="en-GB" sz="1800"/>
                        <a:t>The weather, climate or other things which affect the situation of an area. </a:t>
                      </a:r>
                      <a:endParaRPr lang="en-GB" sz="1800" dirty="0"/>
                    </a:p>
                  </a:txBody>
                  <a:tcPr marL="91423" marR="91423" marT="45718" marB="45718"/>
                </a:tc>
                <a:extLst>
                  <a:ext uri="{0D108BD9-81ED-4DB2-BD59-A6C34878D82A}">
                    <a16:rowId xmlns:a16="http://schemas.microsoft.com/office/drawing/2014/main" val="10003"/>
                  </a:ext>
                </a:extLst>
              </a:tr>
              <a:tr h="413019">
                <a:tc>
                  <a:txBody>
                    <a:bodyPr/>
                    <a:lstStyle/>
                    <a:p>
                      <a:pPr algn="r"/>
                      <a:r>
                        <a:rPr lang="en-GB" sz="1800"/>
                        <a:t>fossil fuels</a:t>
                      </a:r>
                      <a:endParaRPr lang="en-GB" sz="1800" b="1" dirty="0">
                        <a:solidFill>
                          <a:schemeClr val="tx1"/>
                        </a:solidFill>
                      </a:endParaRPr>
                    </a:p>
                  </a:txBody>
                  <a:tcPr marL="91423" marR="91423" marT="45718" marB="45718"/>
                </a:tc>
                <a:tc>
                  <a:txBody>
                    <a:bodyPr/>
                    <a:lstStyle/>
                    <a:p>
                      <a:pPr algn="l"/>
                      <a:r>
                        <a:rPr lang="en-GB" sz="1800" dirty="0"/>
                        <a:t>A natural fuel found in the ground, such as coal or gas. </a:t>
                      </a:r>
                    </a:p>
                  </a:txBody>
                  <a:tcPr marL="91423" marR="91423" marT="45718" marB="45718"/>
                </a:tc>
                <a:extLst>
                  <a:ext uri="{0D108BD9-81ED-4DB2-BD59-A6C34878D82A}">
                    <a16:rowId xmlns:a16="http://schemas.microsoft.com/office/drawing/2014/main" val="10004"/>
                  </a:ext>
                </a:extLst>
              </a:tr>
            </a:tbl>
          </a:graphicData>
        </a:graphic>
      </p:graphicFrame>
      <p:pic>
        <p:nvPicPr>
          <p:cNvPr id="21527" name="Picture 4">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D1DE2026-A039-4A50-859D-97E9EBDDA385}" vid="{2D2B1625-DFC8-45BB-8A71-B86A6147421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Twinkl PowerPoint Template no links</Template>
  <TotalTime>179</TotalTime>
  <Words>1060</Words>
  <Application>Microsoft Office PowerPoint</Application>
  <PresentationFormat>On-screen Show (4:3)</PresentationFormat>
  <Paragraphs>99</Paragraphs>
  <Slides>15</Slides>
  <Notes>2</Notes>
  <HiddenSlides>5</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Twinkl ExtraBold</vt:lpstr>
      <vt:lpstr>Arial</vt:lpstr>
      <vt:lpstr>Sassoon Infant Rg</vt:lpstr>
      <vt:lpstr>Twinkl SemiBold</vt:lpstr>
      <vt:lpstr>Twinkl</vt:lpstr>
      <vt:lpstr>Calibri</vt:lpstr>
      <vt:lpstr>Office Theme</vt:lpstr>
      <vt:lpstr>PowerPoint Presentation</vt:lpstr>
      <vt:lpstr>PowerPoint Presentation</vt:lpstr>
      <vt:lpstr>PowerPoint Presentation</vt:lpstr>
      <vt:lpstr>Where is the Antarctic?</vt:lpstr>
      <vt:lpstr>PowerPoint Presentation</vt:lpstr>
      <vt:lpstr>What Are Glaciers?</vt:lpstr>
      <vt:lpstr>PowerPoint Presentation</vt:lpstr>
      <vt:lpstr>What Is Climate Change?</vt:lpstr>
      <vt:lpstr>PowerPoint Presentation</vt:lpstr>
      <vt:lpstr>How are People Taking Action on Climate Change?</vt:lpstr>
      <vt:lpstr>PowerPoint Presentation</vt:lpstr>
      <vt:lpstr>PowerPoint Presentation</vt:lpstr>
      <vt:lpstr>PowerPoint Presentation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Park</dc:creator>
  <cp:lastModifiedBy>Jonathan Park</cp:lastModifiedBy>
  <cp:revision>25</cp:revision>
  <dcterms:created xsi:type="dcterms:W3CDTF">2020-01-28T11:28:43Z</dcterms:created>
  <dcterms:modified xsi:type="dcterms:W3CDTF">2020-01-28T16:13:39Z</dcterms:modified>
</cp:coreProperties>
</file>