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31B92B-C3CF-4A8B-A905-1F0276465A36}" v="3" dt="2026-05-12T20:53:43.744"/>
    <p1510:client id="{8828A59E-1E99-4DB7-8FC9-1D61070E3E55}" v="1" dt="2026-05-13T15:45:33.3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yne-Ann Dilleigh" userId="bb1a7377-83f4-4d63-a6fd-09a5f2b70499" providerId="ADAL" clId="{AB1FB228-29F8-4824-81AD-F77A91064DCF}"/>
    <pc:docChg chg="custSel modSld">
      <pc:chgData name="Jayne-Ann Dilleigh" userId="bb1a7377-83f4-4d63-a6fd-09a5f2b70499" providerId="ADAL" clId="{AB1FB228-29F8-4824-81AD-F77A91064DCF}" dt="2026-05-13T15:48:00.285" v="164" actId="1076"/>
      <pc:docMkLst>
        <pc:docMk/>
      </pc:docMkLst>
      <pc:sldChg chg="modSp mod">
        <pc:chgData name="Jayne-Ann Dilleigh" userId="bb1a7377-83f4-4d63-a6fd-09a5f2b70499" providerId="ADAL" clId="{AB1FB228-29F8-4824-81AD-F77A91064DCF}" dt="2026-05-13T15:48:00.285" v="164" actId="1076"/>
        <pc:sldMkLst>
          <pc:docMk/>
          <pc:sldMk cId="1412882501" sldId="256"/>
        </pc:sldMkLst>
        <pc:spChg chg="mod">
          <ac:chgData name="Jayne-Ann Dilleigh" userId="bb1a7377-83f4-4d63-a6fd-09a5f2b70499" providerId="ADAL" clId="{AB1FB228-29F8-4824-81AD-F77A91064DCF}" dt="2026-05-13T15:48:00.285" v="164" actId="1076"/>
          <ac:spMkLst>
            <pc:docMk/>
            <pc:sldMk cId="1412882501" sldId="256"/>
            <ac:spMk id="3" creationId="{18A8955A-756D-0FCC-18B4-8EE360AD0628}"/>
          </ac:spMkLst>
        </pc:spChg>
      </pc:sldChg>
      <pc:sldChg chg="modSp">
        <pc:chgData name="Jayne-Ann Dilleigh" userId="bb1a7377-83f4-4d63-a6fd-09a5f2b70499" providerId="ADAL" clId="{AB1FB228-29F8-4824-81AD-F77A91064DCF}" dt="2026-04-14T17:28:48.244" v="0"/>
        <pc:sldMkLst>
          <pc:docMk/>
          <pc:sldMk cId="3219749475" sldId="260"/>
        </pc:sldMkLst>
        <pc:spChg chg="mod">
          <ac:chgData name="Jayne-Ann Dilleigh" userId="bb1a7377-83f4-4d63-a6fd-09a5f2b70499" providerId="ADAL" clId="{AB1FB228-29F8-4824-81AD-F77A91064DCF}" dt="2026-04-14T17:28:48.244" v="0"/>
          <ac:spMkLst>
            <pc:docMk/>
            <pc:sldMk cId="3219749475" sldId="260"/>
            <ac:spMk id="3" creationId="{1FCC8A1C-92F7-4088-4337-E9AE5081DF3F}"/>
          </ac:spMkLst>
        </pc:spChg>
      </pc:sldChg>
    </pc:docChg>
  </pc:docChgLst>
  <pc:docChgLst>
    <pc:chgData name="Jayne-Ann Dilleigh" userId="bb1a7377-83f4-4d63-a6fd-09a5f2b70499" providerId="ADAL" clId="{3686252F-5BD2-4C26-9EC4-01BEDCC29019}"/>
    <pc:docChg chg="custSel addSld delSld modSld sldOrd">
      <pc:chgData name="Jayne-Ann Dilleigh" userId="bb1a7377-83f4-4d63-a6fd-09a5f2b70499" providerId="ADAL" clId="{3686252F-5BD2-4C26-9EC4-01BEDCC29019}" dt="2026-05-12T20:55:34.809" v="155" actId="20577"/>
      <pc:docMkLst>
        <pc:docMk/>
      </pc:docMkLst>
      <pc:sldChg chg="addSp modSp mod">
        <pc:chgData name="Jayne-Ann Dilleigh" userId="bb1a7377-83f4-4d63-a6fd-09a5f2b70499" providerId="ADAL" clId="{3686252F-5BD2-4C26-9EC4-01BEDCC29019}" dt="2026-05-12T20:55:34.809" v="155" actId="20577"/>
        <pc:sldMkLst>
          <pc:docMk/>
          <pc:sldMk cId="1412882501" sldId="256"/>
        </pc:sldMkLst>
        <pc:spChg chg="mod">
          <ac:chgData name="Jayne-Ann Dilleigh" userId="bb1a7377-83f4-4d63-a6fd-09a5f2b70499" providerId="ADAL" clId="{3686252F-5BD2-4C26-9EC4-01BEDCC29019}" dt="2026-05-12T20:55:34.809" v="155" actId="20577"/>
          <ac:spMkLst>
            <pc:docMk/>
            <pc:sldMk cId="1412882501" sldId="256"/>
            <ac:spMk id="3" creationId="{18A8955A-756D-0FCC-18B4-8EE360AD0628}"/>
          </ac:spMkLst>
        </pc:spChg>
        <pc:picChg chg="add mod">
          <ac:chgData name="Jayne-Ann Dilleigh" userId="bb1a7377-83f4-4d63-a6fd-09a5f2b70499" providerId="ADAL" clId="{3686252F-5BD2-4C26-9EC4-01BEDCC29019}" dt="2026-05-12T20:55:22.926" v="132" actId="14100"/>
          <ac:picMkLst>
            <pc:docMk/>
            <pc:sldMk cId="1412882501" sldId="256"/>
            <ac:picMk id="4" creationId="{D3FB79CC-9790-E35F-1899-15C16A85703D}"/>
          </ac:picMkLst>
        </pc:picChg>
      </pc:sldChg>
      <pc:sldChg chg="addSp modSp mod setBg">
        <pc:chgData name="Jayne-Ann Dilleigh" userId="bb1a7377-83f4-4d63-a6fd-09a5f2b70499" providerId="ADAL" clId="{3686252F-5BD2-4C26-9EC4-01BEDCC29019}" dt="2026-05-12T20:51:18.813" v="71" actId="26606"/>
        <pc:sldMkLst>
          <pc:docMk/>
          <pc:sldMk cId="775853019" sldId="258"/>
        </pc:sldMkLst>
        <pc:spChg chg="mod">
          <ac:chgData name="Jayne-Ann Dilleigh" userId="bb1a7377-83f4-4d63-a6fd-09a5f2b70499" providerId="ADAL" clId="{3686252F-5BD2-4C26-9EC4-01BEDCC29019}" dt="2026-05-12T20:51:18.813" v="71" actId="26606"/>
          <ac:spMkLst>
            <pc:docMk/>
            <pc:sldMk cId="775853019" sldId="258"/>
            <ac:spMk id="2" creationId="{A123953C-67CB-148E-F58E-5CF7D0418B94}"/>
          </ac:spMkLst>
        </pc:spChg>
        <pc:spChg chg="mod">
          <ac:chgData name="Jayne-Ann Dilleigh" userId="bb1a7377-83f4-4d63-a6fd-09a5f2b70499" providerId="ADAL" clId="{3686252F-5BD2-4C26-9EC4-01BEDCC29019}" dt="2026-05-12T20:51:18.813" v="71" actId="26606"/>
          <ac:spMkLst>
            <pc:docMk/>
            <pc:sldMk cId="775853019" sldId="258"/>
            <ac:spMk id="3" creationId="{E1AEA28F-7DD2-0599-1C64-D75ED0E02376}"/>
          </ac:spMkLst>
        </pc:spChg>
        <pc:grpChg chg="add">
          <ac:chgData name="Jayne-Ann Dilleigh" userId="bb1a7377-83f4-4d63-a6fd-09a5f2b70499" providerId="ADAL" clId="{3686252F-5BD2-4C26-9EC4-01BEDCC29019}" dt="2026-05-12T20:51:18.813" v="71" actId="26606"/>
          <ac:grpSpMkLst>
            <pc:docMk/>
            <pc:sldMk cId="775853019" sldId="258"/>
            <ac:grpSpMk id="9" creationId="{5EFBDE31-BB3E-6CFC-23CD-B5976DA38438}"/>
          </ac:grpSpMkLst>
        </pc:grpChg>
        <pc:picChg chg="add">
          <ac:chgData name="Jayne-Ann Dilleigh" userId="bb1a7377-83f4-4d63-a6fd-09a5f2b70499" providerId="ADAL" clId="{3686252F-5BD2-4C26-9EC4-01BEDCC29019}" dt="2026-05-12T20:51:18.813" v="71" actId="26606"/>
          <ac:picMkLst>
            <pc:docMk/>
            <pc:sldMk cId="775853019" sldId="258"/>
            <ac:picMk id="5" creationId="{84A35EEC-19C5-35A9-AF7B-7F40CA652DA5}"/>
          </ac:picMkLst>
        </pc:picChg>
      </pc:sldChg>
      <pc:sldChg chg="ord">
        <pc:chgData name="Jayne-Ann Dilleigh" userId="bb1a7377-83f4-4d63-a6fd-09a5f2b70499" providerId="ADAL" clId="{3686252F-5BD2-4C26-9EC4-01BEDCC29019}" dt="2026-05-12T20:52:53.711" v="73"/>
        <pc:sldMkLst>
          <pc:docMk/>
          <pc:sldMk cId="3219749475" sldId="260"/>
        </pc:sldMkLst>
      </pc:sldChg>
      <pc:sldChg chg="addSp modSp new mod setBg">
        <pc:chgData name="Jayne-Ann Dilleigh" userId="bb1a7377-83f4-4d63-a6fd-09a5f2b70499" providerId="ADAL" clId="{3686252F-5BD2-4C26-9EC4-01BEDCC29019}" dt="2026-05-12T20:54:36.099" v="125" actId="26606"/>
        <pc:sldMkLst>
          <pc:docMk/>
          <pc:sldMk cId="374737185" sldId="261"/>
        </pc:sldMkLst>
        <pc:spChg chg="mod">
          <ac:chgData name="Jayne-Ann Dilleigh" userId="bb1a7377-83f4-4d63-a6fd-09a5f2b70499" providerId="ADAL" clId="{3686252F-5BD2-4C26-9EC4-01BEDCC29019}" dt="2026-05-12T20:54:36.099" v="125" actId="26606"/>
          <ac:spMkLst>
            <pc:docMk/>
            <pc:sldMk cId="374737185" sldId="261"/>
            <ac:spMk id="2" creationId="{F241FA81-C8B7-97D7-43A4-57499025AA0D}"/>
          </ac:spMkLst>
        </pc:spChg>
        <pc:spChg chg="mod">
          <ac:chgData name="Jayne-Ann Dilleigh" userId="bb1a7377-83f4-4d63-a6fd-09a5f2b70499" providerId="ADAL" clId="{3686252F-5BD2-4C26-9EC4-01BEDCC29019}" dt="2026-05-12T20:54:36.099" v="125" actId="26606"/>
          <ac:spMkLst>
            <pc:docMk/>
            <pc:sldMk cId="374737185" sldId="261"/>
            <ac:spMk id="3" creationId="{E303C1A3-91C2-066E-BF86-2FB3B71C0D5C}"/>
          </ac:spMkLst>
        </pc:spChg>
        <pc:spChg chg="add">
          <ac:chgData name="Jayne-Ann Dilleigh" userId="bb1a7377-83f4-4d63-a6fd-09a5f2b70499" providerId="ADAL" clId="{3686252F-5BD2-4C26-9EC4-01BEDCC29019}" dt="2026-05-12T20:54:36.099" v="125" actId="26606"/>
          <ac:spMkLst>
            <pc:docMk/>
            <pc:sldMk cId="374737185" sldId="261"/>
            <ac:spMk id="9" creationId="{9F7D5CDA-D291-4307-BF55-1381FED29634}"/>
          </ac:spMkLst>
        </pc:spChg>
        <pc:spChg chg="add">
          <ac:chgData name="Jayne-Ann Dilleigh" userId="bb1a7377-83f4-4d63-a6fd-09a5f2b70499" providerId="ADAL" clId="{3686252F-5BD2-4C26-9EC4-01BEDCC29019}" dt="2026-05-12T20:54:36.099" v="125" actId="26606"/>
          <ac:spMkLst>
            <pc:docMk/>
            <pc:sldMk cId="374737185" sldId="261"/>
            <ac:spMk id="11" creationId="{59B296B9-C5A5-4E4F-9B60-C907B5F1466C}"/>
          </ac:spMkLst>
        </pc:spChg>
        <pc:spChg chg="add">
          <ac:chgData name="Jayne-Ann Dilleigh" userId="bb1a7377-83f4-4d63-a6fd-09a5f2b70499" providerId="ADAL" clId="{3686252F-5BD2-4C26-9EC4-01BEDCC29019}" dt="2026-05-12T20:54:36.099" v="125" actId="26606"/>
          <ac:spMkLst>
            <pc:docMk/>
            <pc:sldMk cId="374737185" sldId="261"/>
            <ac:spMk id="13" creationId="{D0300FD3-5AF1-6305-15FA-9078072672E2}"/>
          </ac:spMkLst>
        </pc:spChg>
        <pc:picChg chg="add">
          <ac:chgData name="Jayne-Ann Dilleigh" userId="bb1a7377-83f4-4d63-a6fd-09a5f2b70499" providerId="ADAL" clId="{3686252F-5BD2-4C26-9EC4-01BEDCC29019}" dt="2026-05-12T20:54:36.099" v="125" actId="26606"/>
          <ac:picMkLst>
            <pc:docMk/>
            <pc:sldMk cId="374737185" sldId="261"/>
            <ac:picMk id="5" creationId="{E506967B-1C3B-A530-D5D3-31E10FF46D8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A1A54-62ED-2A9D-12D9-95B814B37C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99CA63-67A4-2C78-3889-69A880AA9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43D5B-C83F-7B3F-5125-A9C815DF0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C9F0A-2B9F-0E82-792F-4FEF478BF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4AC54-ACE0-48CF-4A62-C379C7F5E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133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EC64B-2D94-71D0-21F3-D00643E98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5FBC2-3D93-51B8-7E1A-C8B00731B5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E827D6-188E-FE64-7283-A12162419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B998A-3BF4-8C89-E1B0-F53313657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300386-A612-5DD3-4FCA-F1C9A2EF6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845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424D2-E43B-ACF7-B13D-6E4063B6E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623CD4-AB6C-D106-A479-9C00F36B17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A7C-A022-C6CD-E10A-69EC674FE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8C1C2E-F657-7B7A-5385-7E01A1A98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5CE0F-80CB-8E4E-E14C-0119BED90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305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FBE94-2FC9-FCE5-6854-9F21A8FF2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47EA5-17AB-5C4E-221A-1043DB75B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8D8895-0F01-099F-A8B9-9FD2834B3E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09E38-73FB-CEF0-BEC3-92F6A3668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2D41FC-3E1D-2F62-CF01-ABF5E0B5D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CDE2DB-DEA4-CCD1-EECF-2FF966B62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508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6EF96-2464-69BB-9AB2-51C409216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343301-0CA8-C89D-ED5A-2DDEC1216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89774A-4A35-0128-80F3-4F78185DD3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81875-635E-70FF-02AD-FA967386B5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3173EA-8EB4-339C-E213-6D529C572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B71FD8-EF7A-5320-D10E-8E3E521DE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2DEEE6-3510-E3E3-D62D-03265270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BE5DEC-EC90-106B-A6CB-7C671DCBA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474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16347-1C9C-4D52-133B-804DBE4F4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250EBC-69D5-C417-69E2-D0F2B7152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E52109-9813-7957-6E8C-C90554564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A055AD-A8CE-01D4-036E-BFF3E3691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804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F7B738-AF89-D2B5-2741-6E8DF71EA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2C82FD-FD70-8DEC-9B82-A70BF27A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AAE1C-A2B0-90A3-DCCA-7444F1B0C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997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1BC3-64EB-D9B3-310D-EBE381641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431FE-0548-B258-CFB1-0A71FA928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6E8C75-0A09-0F0F-CD0D-B8D97B52DE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DE85B9-62D1-7E46-9EF1-9376D9E7C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7C1E3B-9BA1-F597-2684-375BA6E30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98C386-2BBF-DD20-0C38-CA115EEC7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75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D33D4-9398-CA1C-030A-F414A3D53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654680-7B8A-C5A2-842A-A630B53258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DCE4BA-EEB6-82BD-0B1B-045D613FE2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40FBC2-EC81-AA53-9743-536178C4C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96F129-FC27-5D32-4ACF-92A4CF79F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9161C-227D-9305-083E-2427973D4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821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191C8-AFCE-C6EA-F782-7D9D4EDDD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7FFFCB-DEBA-799E-1699-76FAF5A2CB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C69F5A-72DB-7E57-C69A-D7E2A9CE2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22EC0A-7586-D453-150E-5E64287F9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91730-1F3C-CE4F-55E7-04CD9BC7E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75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B6381C-0BAC-EDFB-0667-B12F12D016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E0BCE4-2AA3-BC95-0B6A-0773D7CCD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D0428-6245-1D7D-27F5-4E276E74E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E28EE-5AEB-B728-70C8-58CDE2DB1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AEDC2-0688-2272-BA1D-BD58A2C68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498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89D725-DD68-22BB-00C6-1BD24B320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6E8D4-A666-C300-F43A-0E1865AD4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A7689E-2A28-36D5-4998-74C7757A0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2578A5-6944-409C-9B40-7E26587BD262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F7ECE-B6A8-8709-0680-64D7D92EBA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7DC47-0029-27FF-78D5-3147057F97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A2B2FB-C133-452B-B1E7-493385E282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71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6JDkI2tBh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PV8eGbbcIA&amp;list=RDwPV8eGbbcIA&amp;start_radio=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yxFUKxhT3s&amp;list=RDbyxFUKxhT3s&amp;start_radio=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GCwH5jr8l8&amp;list=RD9GCwH5jr8l8&amp;start_radio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1ADDC-B309-2702-1F04-50CEBD8995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8057" y="424542"/>
            <a:ext cx="9144000" cy="104389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Choir Summer 2026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8955A-756D-0FCC-18B4-8EE360AD06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42653" y="1664109"/>
            <a:ext cx="7445828" cy="4569543"/>
          </a:xfrm>
        </p:spPr>
        <p:txBody>
          <a:bodyPr>
            <a:normAutofit fontScale="85000" lnSpcReduction="20000"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Music Concert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 1 - Opening the show </a:t>
            </a:r>
          </a:p>
          <a:p>
            <a:pPr algn="l"/>
            <a:endParaRPr lang="en-GB" sz="200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Matilda – When I grow up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Alex Warren – Carry You Home </a:t>
            </a:r>
          </a:p>
          <a:p>
            <a:pPr algn="l"/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1 – Grace, Amelia, Martha and Chloe</a:t>
            </a:r>
          </a:p>
          <a:p>
            <a:pPr algn="l"/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2 – Neve, Iris, Alice and Freya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 2 - Closing the show</a:t>
            </a:r>
          </a:p>
          <a:p>
            <a:pPr algn="l"/>
            <a:endParaRPr lang="en-GB" sz="200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Alex Warren – Ordinary</a:t>
            </a:r>
          </a:p>
          <a:p>
            <a:pPr algn="l"/>
            <a:r>
              <a:rPr lang="en-GB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1 – Anna, Poppy, Amaya and Caitlin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Matilda – Naughty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LEPS Star Singers school choir circular logo">
            <a:extLst>
              <a:ext uri="{FF2B5EF4-FFF2-40B4-BE49-F238E27FC236}">
                <a16:creationId xmlns:a16="http://schemas.microsoft.com/office/drawing/2014/main" id="{D3FB79CC-9790-E35F-1899-15C16A857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751" y="1752599"/>
            <a:ext cx="3800913" cy="3800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2882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11EB4-C799-0B87-2C9B-160B4E119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943" y="234496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Matilda - When I grow up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0B181-C8CE-68AA-0E80-02B84B3775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Matilda - When I Grow Up with lyrics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9751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sheet music">
            <a:extLst>
              <a:ext uri="{FF2B5EF4-FFF2-40B4-BE49-F238E27FC236}">
                <a16:creationId xmlns:a16="http://schemas.microsoft.com/office/drawing/2014/main" id="{E506967B-1C3B-A530-D5D3-31E10FF46D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649" r="17085" b="-1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41FA81-C8B7-97D7-43A4-57499025A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GB" sz="4000"/>
              <a:t>Song by Alex Warren -  Carry You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3C1A3-91C2-066E-BF86-2FB3B71C0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hlinkClick r:id="rId3"/>
              </a:rPr>
              <a:t>Alex Warren - Carry You Home (Lyrics)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4737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3953C-67CB-148E-F58E-5CF7D0418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878" y="741391"/>
            <a:ext cx="4491821" cy="1616203"/>
          </a:xfrm>
        </p:spPr>
        <p:txBody>
          <a:bodyPr anchor="b">
            <a:normAutofit/>
          </a:bodyPr>
          <a:lstStyle/>
          <a:p>
            <a:r>
              <a:rPr lang="en-GB" sz="3200"/>
              <a:t>Alex Warren - ordinary</a:t>
            </a:r>
          </a:p>
        </p:txBody>
      </p:sp>
      <p:pic>
        <p:nvPicPr>
          <p:cNvPr id="5" name="Picture 4" descr="Close up of song composition">
            <a:extLst>
              <a:ext uri="{FF2B5EF4-FFF2-40B4-BE49-F238E27FC236}">
                <a16:creationId xmlns:a16="http://schemas.microsoft.com/office/drawing/2014/main" id="{84A35EEC-19C5-35A9-AF7B-7F40CA652D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400" r="19933"/>
          <a:stretch>
            <a:fillRect/>
          </a:stretch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5EFBDE31-BB3E-6CFC-23CD-B5976DA38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80A60EC-72BB-121F-556A-E2837FD99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91A2FAE-D41C-FF5D-B0A0-7808248ED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EA28F-7DD2-0599-1C64-D75ED0E02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878" y="2533476"/>
            <a:ext cx="4491820" cy="3447832"/>
          </a:xfrm>
        </p:spPr>
        <p:txBody>
          <a:bodyPr anchor="t">
            <a:normAutofit/>
          </a:bodyPr>
          <a:lstStyle/>
          <a:p>
            <a:r>
              <a:rPr lang="en-GB" sz="2000" dirty="0">
                <a:hlinkClick r:id="rId3"/>
              </a:rPr>
              <a:t>Alex Warren - Ordinary (Lyrics)</a:t>
            </a:r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75853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913227-7FD9-28A6-8993-793EFF4CF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DC795-A9A4-1877-D145-665B2BE9E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943" y="234496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Matilda - Naughty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CC8A1C-92F7-4088-4337-E9AE5081DF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hlinkClick r:id="rId2"/>
              </a:rPr>
              <a:t>Matilda The Musical - Naughty (Lyrics) "Sometimes you have to be a little bit naughty" [TikTok Song]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9749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134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Choir Summer 2026</vt:lpstr>
      <vt:lpstr>Matilda - When I grow up </vt:lpstr>
      <vt:lpstr>Song by Alex Warren -  Carry You Home</vt:lpstr>
      <vt:lpstr>Alex Warren - ordinary</vt:lpstr>
      <vt:lpstr>Matilda - Naughty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Jayne-Ann Dilleigh</dc:creator>
  <cp:lastModifiedBy>Jayne-Ann Dilleigh</cp:lastModifiedBy>
  <cp:revision>1</cp:revision>
  <dcterms:created xsi:type="dcterms:W3CDTF">2026-04-06T13:27:29Z</dcterms:created>
  <dcterms:modified xsi:type="dcterms:W3CDTF">2026-05-13T15:48:11Z</dcterms:modified>
</cp:coreProperties>
</file>