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311" r:id="rId3"/>
    <p:sldId id="312" r:id="rId4"/>
    <p:sldId id="260" r:id="rId5"/>
    <p:sldId id="259" r:id="rId6"/>
    <p:sldId id="261" r:id="rId7"/>
    <p:sldId id="313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7719543d6b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7719543d6b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bg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aqy5ENpagt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6085" y="460690"/>
            <a:ext cx="5887073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Read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Stone Age Boy</a:t>
            </a:r>
            <a:endParaRPr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-185214" y="2571750"/>
            <a:ext cx="6812114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tx1"/>
                </a:solidFill>
              </a:rPr>
              <a:t>Satoshi Kitamura</a:t>
            </a:r>
            <a:endParaRPr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174A8-49E4-41D1-95A0-F908E752C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158" y="1881963"/>
            <a:ext cx="2935828" cy="2800847"/>
          </a:xfrm>
          <a:prstGeom prst="rect">
            <a:avLst/>
          </a:prstGeom>
        </p:spPr>
      </p:pic>
      <p:sp>
        <p:nvSpPr>
          <p:cNvPr id="6" name="TextBox 5">
            <a:hlinkClick r:id="rId4"/>
            <a:extLst>
              <a:ext uri="{FF2B5EF4-FFF2-40B4-BE49-F238E27FC236}">
                <a16:creationId xmlns:a16="http://schemas.microsoft.com/office/drawing/2014/main" id="{33ED68FA-E7A0-4DCB-BA23-F4CE5E38E475}"/>
              </a:ext>
            </a:extLst>
          </p:cNvPr>
          <p:cNvSpPr txBox="1"/>
          <p:nvPr/>
        </p:nvSpPr>
        <p:spPr>
          <a:xfrm>
            <a:off x="537784" y="3792527"/>
            <a:ext cx="46623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Video link =</a:t>
            </a:r>
            <a:r>
              <a:rPr lang="en-GB" dirty="0">
                <a:solidFill>
                  <a:srgbClr val="0097A7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</a:p>
          <a:p>
            <a:r>
              <a:rPr lang="en-GB" dirty="0">
                <a:solidFill>
                  <a:srgbClr val="0097A7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https://www.youtube.com/watch?v=aqy5ENpagts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2D7628-6A8C-49BE-86F0-225911EBBFFA}"/>
              </a:ext>
            </a:extLst>
          </p:cNvPr>
          <p:cNvSpPr txBox="1"/>
          <p:nvPr/>
        </p:nvSpPr>
        <p:spPr>
          <a:xfrm>
            <a:off x="139148" y="88270"/>
            <a:ext cx="8865704" cy="40062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700" b="1" u="sng" dirty="0"/>
              <a:t>Rapid Retrieval </a:t>
            </a:r>
          </a:p>
          <a:p>
            <a:endParaRPr lang="en-GB" sz="1800" dirty="0"/>
          </a:p>
          <a:p>
            <a:endParaRPr lang="en-GB" sz="750" dirty="0"/>
          </a:p>
          <a:p>
            <a:endParaRPr lang="en-GB" sz="750" dirty="0"/>
          </a:p>
          <a:p>
            <a:pPr marL="457200" lvl="0" indent="-355600" algn="l" rtl="0">
              <a:spcBef>
                <a:spcPts val="140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chemeClr val="tx1"/>
                </a:solidFill>
              </a:rPr>
              <a:t>What is the girl’s name?</a:t>
            </a:r>
          </a:p>
          <a:p>
            <a:pPr marL="457200" lvl="0" indent="-355600" algn="l" rtl="0">
              <a:spcBef>
                <a:spcPts val="140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" dirty="0">
              <a:solidFill>
                <a:schemeClr val="tx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chemeClr val="tx1"/>
                </a:solidFill>
              </a:rPr>
              <a:t>What tool did the men use to fish?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0" dirty="0">
              <a:solidFill>
                <a:schemeClr val="tx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chemeClr val="tx1"/>
                </a:solidFill>
              </a:rPr>
              <a:t>Which animal did they catch and eat?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0" dirty="0">
              <a:solidFill>
                <a:schemeClr val="tx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chemeClr val="tx1"/>
                </a:solidFill>
              </a:rPr>
              <a:t>How did she light the torch?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0" dirty="0">
              <a:solidFill>
                <a:schemeClr val="tx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chemeClr val="tx1"/>
                </a:solidFill>
              </a:rPr>
              <a:t>How did the boy know it wasn’t a dream after all?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E24253-B82C-427C-BD1B-26BDD9AF4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8398" y="88270"/>
            <a:ext cx="1504649" cy="98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687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2D7628-6A8C-49BE-86F0-225911EBBFFA}"/>
              </a:ext>
            </a:extLst>
          </p:cNvPr>
          <p:cNvSpPr txBox="1"/>
          <p:nvPr/>
        </p:nvSpPr>
        <p:spPr>
          <a:xfrm>
            <a:off x="344657" y="183963"/>
            <a:ext cx="8865704" cy="3857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700" b="1" u="sng" dirty="0"/>
              <a:t>Rapid Retrieval - </a:t>
            </a:r>
            <a:r>
              <a:rPr lang="en-GB" sz="2700" b="1" u="sng" dirty="0">
                <a:solidFill>
                  <a:srgbClr val="FF0000"/>
                </a:solidFill>
              </a:rPr>
              <a:t>ANSWERS</a:t>
            </a:r>
          </a:p>
          <a:p>
            <a:endParaRPr lang="en-GB" sz="1800" dirty="0"/>
          </a:p>
          <a:p>
            <a:endParaRPr lang="en-GB" sz="750" dirty="0"/>
          </a:p>
          <a:p>
            <a:endParaRPr lang="en-GB" sz="750" dirty="0"/>
          </a:p>
          <a:p>
            <a:pPr marL="457200" lvl="0" indent="-355600" algn="l" rtl="0">
              <a:spcBef>
                <a:spcPts val="140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rgbClr val="FF0000"/>
                </a:solidFill>
              </a:rPr>
              <a:t>Om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300" dirty="0">
              <a:solidFill>
                <a:schemeClr val="tx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rgbClr val="FF0000"/>
                </a:solidFill>
              </a:rPr>
              <a:t>Spears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0" dirty="0">
              <a:solidFill>
                <a:srgbClr val="FF0000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rgbClr val="FF0000"/>
                </a:solidFill>
              </a:rPr>
              <a:t>reindeer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0" dirty="0">
              <a:solidFill>
                <a:srgbClr val="FF0000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rgbClr val="FF0000"/>
                </a:solidFill>
              </a:rPr>
              <a:t>Struck flint together</a:t>
            </a: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endParaRPr lang="en-GB" sz="1000" dirty="0">
              <a:solidFill>
                <a:srgbClr val="FF0000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800" dirty="0">
                <a:solidFill>
                  <a:srgbClr val="FF0000"/>
                </a:solidFill>
              </a:rPr>
              <a:t>See’s a picture of him in a cave painting.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E24253-B82C-427C-BD1B-26BDD9AF4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8398" y="88270"/>
            <a:ext cx="1504649" cy="98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5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699" y="4317435"/>
            <a:ext cx="8520600" cy="82606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tx1"/>
                </a:solidFill>
              </a:rPr>
              <a:t>1) Why is ‘down down </a:t>
            </a:r>
            <a:r>
              <a:rPr lang="en-GB" sz="3000" dirty="0" err="1">
                <a:solidFill>
                  <a:schemeClr val="tx1"/>
                </a:solidFill>
              </a:rPr>
              <a:t>down</a:t>
            </a:r>
            <a:r>
              <a:rPr lang="en-GB" sz="3000" dirty="0">
                <a:solidFill>
                  <a:schemeClr val="tx1"/>
                </a:solidFill>
              </a:rPr>
              <a:t>’ is set out like this?</a:t>
            </a:r>
            <a:endParaRPr sz="30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538668-2548-4B94-BEA5-E8506FF422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283" y="202017"/>
            <a:ext cx="5337433" cy="39978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ABB7BF-4665-44CB-85BE-A1FC159469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399" y="202017"/>
            <a:ext cx="1059900" cy="143697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3725116"/>
            <a:ext cx="8520600" cy="13537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tx1"/>
                </a:solidFill>
              </a:rPr>
              <a:t>2) Why do you think the boy was relieved when he saw someone?</a:t>
            </a:r>
            <a:endParaRPr sz="30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D0D80D-A9A8-4113-9A2F-03EE0E4C0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112" y="1"/>
            <a:ext cx="1073888" cy="9921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B290A8-EBBB-4C58-80A5-8A7EA0FA89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8509" y="182624"/>
            <a:ext cx="4850124" cy="35424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311700" y="3984532"/>
            <a:ext cx="8520600" cy="13211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 dirty="0">
                <a:solidFill>
                  <a:schemeClr val="tx1"/>
                </a:solidFill>
              </a:rPr>
              <a:t>3) Why can’t the boy understand the family?</a:t>
            </a:r>
            <a:endParaRPr sz="30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42690D-D89A-49DC-83C2-1AD6D267D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179" y="170121"/>
            <a:ext cx="5266850" cy="38951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E69638-D163-4F2A-BA9D-D9651BC7D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0112" y="1"/>
            <a:ext cx="1073888" cy="99214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538DFA6-CB77-4AA7-B0BD-4D01AD94A6D3}"/>
              </a:ext>
            </a:extLst>
          </p:cNvPr>
          <p:cNvSpPr txBox="1"/>
          <p:nvPr/>
        </p:nvSpPr>
        <p:spPr>
          <a:xfrm>
            <a:off x="329608" y="3504153"/>
            <a:ext cx="7347097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/>
              <a:t>4) Why don’t the boy’s family believe him when he returns from his adventure? </a:t>
            </a:r>
          </a:p>
          <a:p>
            <a:r>
              <a:rPr lang="en-GB" sz="1050" dirty="0"/>
              <a:t>.</a:t>
            </a:r>
            <a:endParaRPr lang="en-GB" sz="1000" dirty="0"/>
          </a:p>
          <a:p>
            <a:r>
              <a:rPr lang="en-GB" sz="2200" dirty="0"/>
              <a:t>5)  Do you think the boy was dreaming? Yes, no, maybe? Why? Why not?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06B4A2-EC00-45F7-B098-6520A768C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60" y="93547"/>
            <a:ext cx="4262749" cy="32640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09556F-F0D2-4B07-9876-348F71BCA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3547"/>
            <a:ext cx="4364965" cy="32640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C653ADD-33DD-44D4-B3E8-4AE8D3547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4188" y="4110708"/>
            <a:ext cx="692777" cy="93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8770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166</Words>
  <Application>Microsoft Office PowerPoint</Application>
  <PresentationFormat>On-screen Show (16:9)</PresentationFormat>
  <Paragraphs>36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Simple Light</vt:lpstr>
      <vt:lpstr>Read   Stone Age Boy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Boy</dc:title>
  <dc:creator>Karen Gardiner</dc:creator>
  <cp:lastModifiedBy>Karen Gardiner</cp:lastModifiedBy>
  <cp:revision>24</cp:revision>
  <dcterms:modified xsi:type="dcterms:W3CDTF">2022-02-02T08:21:56Z</dcterms:modified>
</cp:coreProperties>
</file>