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1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A0707F9-CC2C-4592-9D8F-5ADFE7DA02AD}" v="1" dt="2026-06-07T13:43:49.82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51"/>
  </p:normalViewPr>
  <p:slideViewPr>
    <p:cSldViewPr snapToGrid="0">
      <p:cViewPr varScale="1">
        <p:scale>
          <a:sx n="78" d="100"/>
          <a:sy n="78" d="100"/>
        </p:scale>
        <p:origin x="85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yne-Ann Dilleigh" userId="bb1a7377-83f4-4d63-a6fd-09a5f2b70499" providerId="ADAL" clId="{AB1FB228-29F8-4824-81AD-F77A91064DCF}"/>
    <pc:docChg chg="custSel modSld">
      <pc:chgData name="Jayne-Ann Dilleigh" userId="bb1a7377-83f4-4d63-a6fd-09a5f2b70499" providerId="ADAL" clId="{AB1FB228-29F8-4824-81AD-F77A91064DCF}" dt="2026-06-07T13:44:42.573" v="16" actId="255"/>
      <pc:docMkLst>
        <pc:docMk/>
      </pc:docMkLst>
      <pc:sldChg chg="modSp mod">
        <pc:chgData name="Jayne-Ann Dilleigh" userId="bb1a7377-83f4-4d63-a6fd-09a5f2b70499" providerId="ADAL" clId="{AB1FB228-29F8-4824-81AD-F77A91064DCF}" dt="2026-06-07T13:44:42.573" v="16" actId="255"/>
        <pc:sldMkLst>
          <pc:docMk/>
          <pc:sldMk cId="1412882501" sldId="261"/>
        </pc:sldMkLst>
        <pc:spChg chg="mod">
          <ac:chgData name="Jayne-Ann Dilleigh" userId="bb1a7377-83f4-4d63-a6fd-09a5f2b70499" providerId="ADAL" clId="{AB1FB228-29F8-4824-81AD-F77A91064DCF}" dt="2026-06-07T13:44:42.573" v="16" actId="255"/>
          <ac:spMkLst>
            <pc:docMk/>
            <pc:sldMk cId="1412882501" sldId="261"/>
            <ac:spMk id="3" creationId="{18A8955A-756D-0FCC-18B4-8EE360AD0628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70C5E3-FC1C-652C-5113-20B1E25F3C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680B11D-B13B-5AA4-BA30-7355797A9F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87109A-B2BD-9671-B314-075C73AB1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D5CB2-D579-9B4F-A41D-240022986DAC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9DA1FE-3896-5BBE-F3A2-A08E98A3E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F2E4FC-4D36-0E53-0D90-A9A4E44A8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51EE9-9E84-BB4F-B7A0-B599C938B0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396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FD05D0-7A4F-C0E5-B819-3B4732072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B732E8-0BC2-441E-B947-CC6D795DCB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788A13-9A3A-3D6B-C3E5-6EFD73D7BD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D5CB2-D579-9B4F-A41D-240022986DAC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190470-5AF2-66AE-D7C4-B69848746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0B5DF2-BA71-9CF3-63DE-65C794015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51EE9-9E84-BB4F-B7A0-B599C938B0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2451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E6330C-3C49-A0F0-C26C-33AFF0A463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188892-2086-0D0B-BC25-3617F0FAB3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400E9C-EB88-BC48-7CD0-FB6F6D5B9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D5CB2-D579-9B4F-A41D-240022986DAC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E06C7D-1A25-541F-8F50-0C810268FB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32EF51-AF90-D002-6A9E-CA4BD2D40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51EE9-9E84-BB4F-B7A0-B599C938B0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2221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9882F9-EE71-DE91-B61E-172E0A732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B9351C-3253-3B47-5999-44AD3F570E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4CAFE0-9DE1-3926-6D36-5A0B43619B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FA540C-56AB-88B0-6EBD-1BF1479F9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D5CB2-D579-9B4F-A41D-240022986DAC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D1E575-7D42-6D8B-8E18-677616958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C8679E-8D98-9D15-14A3-9218EB6711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51EE9-9E84-BB4F-B7A0-B599C938B0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82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DAA9F7-9320-AF56-6871-6B81C0963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926C41-29D3-F7E2-186C-435A665333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64292B-DD97-9509-742B-3978B408AC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270C946-0CE0-B1A6-ABA1-C2D99F46FF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65D723E-6520-B970-3D06-30CB9617FA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45AB7CA-B80D-4D55-C6AA-1BE6790909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D5CB2-D579-9B4F-A41D-240022986DAC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A40CD5B-B501-410A-D165-3EC7FF2277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BED0274-1DC8-36ED-49AB-0707E0EBD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51EE9-9E84-BB4F-B7A0-B599C938B0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7407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0DFF32-5D06-0142-032E-D5DB77B2AB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32036D7-FE74-C8D8-A052-33006154FC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D5CB2-D579-9B4F-A41D-240022986DAC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7B0C065-B19C-E3BC-99F3-93266654FC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90E2AE-82D3-96C2-4D97-D964448377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51EE9-9E84-BB4F-B7A0-B599C938B0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845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1EF287-30AD-AECF-0698-BEEC1FAFCE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D5CB2-D579-9B4F-A41D-240022986DAC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B495D3-FF78-F88A-1A21-1F62C68A0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C14761-FE7F-AF54-8DC0-136DCFEA5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51EE9-9E84-BB4F-B7A0-B599C938B0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374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AF78DA-1865-B7E9-081C-052374B19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D07279-EBFB-D295-B503-464F7B8525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8FE32B-27E7-8762-DF1E-3F9BA0665E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DC30DC-EE84-400B-DAEB-10EF23A3B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D5CB2-D579-9B4F-A41D-240022986DAC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1BD04B-A178-6E38-DB37-02CA7E834E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1A4A3A-C84A-AF52-12BB-34E071817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51EE9-9E84-BB4F-B7A0-B599C938B0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019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7D5AE9-7FAC-AE9A-DB97-D5AD3CA988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235D76-53BF-8189-71D6-8E4F45BE914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825039-4CD2-B256-87C3-5D78C1C97A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83661D-5F2F-7552-65A5-56041946F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D5CB2-D579-9B4F-A41D-240022986DAC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6FF541-0FC3-12DF-52EC-72C08C4D4C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30369D-A8BE-C473-6F6F-6C28447E78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51EE9-9E84-BB4F-B7A0-B599C938B0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5958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C2ED-C8E0-69FA-A09E-6E0274FFA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CD318D3-F9B4-7180-2898-3F852AC7CA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0BE30C-C40C-0B7D-6A65-38B22DA988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D5CB2-D579-9B4F-A41D-240022986DAC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1B2669-6B02-C6F6-D73F-9AFD930D69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2B26DF-BC3E-A732-7917-C0D071D6D7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51EE9-9E84-BB4F-B7A0-B599C938B0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178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3B6330D-91F7-60E4-CB17-FC99BEDA7E2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A15559-4302-7333-36BE-5EC69EF97B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B5452C-0B0B-149D-E991-94F2563115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D5CB2-D579-9B4F-A41D-240022986DAC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0BC744-3B5F-52A3-8744-8F78708FF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59A10A-F99B-186A-BB88-3AE0EA782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51EE9-9E84-BB4F-B7A0-B599C938B0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9221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B630B88-1852-3483-1B24-8DD71DF62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DEC5B8-23E4-4DE0-8A38-993A31E4AA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8957CD-7926-3329-F8A0-3C1C347183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77D5CB2-D579-9B4F-A41D-240022986DAC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00B0CC-536C-2C73-1C4A-29277C0000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05ECF4-FEF5-A179-B27E-BD2C5C132C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8051EE9-9E84-BB4F-B7A0-B599C938B0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166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71ADDC-B309-2702-1F04-50CEBD8995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8057" y="424542"/>
            <a:ext cx="9144000" cy="1043893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Choir Summer 2026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A8955A-756D-0FCC-18B4-8EE360AD06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42653" y="1664109"/>
            <a:ext cx="7445828" cy="4569543"/>
          </a:xfrm>
        </p:spPr>
        <p:txBody>
          <a:bodyPr>
            <a:normAutofit fontScale="92500" lnSpcReduction="10000"/>
          </a:bodyPr>
          <a:lstStyle/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Music Concert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2000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 2 - Closing the show</a:t>
            </a:r>
          </a:p>
          <a:p>
            <a:pPr algn="l"/>
            <a:endParaRPr lang="en-GB" sz="1100" u="sng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Matilda – When I grow up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9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Alex Warren – Carry You Home </a:t>
            </a:r>
          </a:p>
          <a:p>
            <a:pPr algn="l"/>
            <a:r>
              <a:rPr lang="en-GB" sz="1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Group 1 – Grace, Amelia, Martha and Chloe</a:t>
            </a:r>
          </a:p>
          <a:p>
            <a:pPr algn="l"/>
            <a:r>
              <a:rPr lang="en-GB" sz="1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Group 2 – Neve, Iris, Alice and Freya, Nell</a:t>
            </a:r>
          </a:p>
          <a:p>
            <a:pPr algn="l"/>
            <a:endParaRPr lang="en-GB" sz="300" u="sng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Alex Warren – Ordinary</a:t>
            </a:r>
          </a:p>
          <a:p>
            <a:pPr algn="l"/>
            <a:r>
              <a:rPr lang="en-GB" sz="1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Group 1 – Anna, Poppy, Amaya and Caitlin</a:t>
            </a:r>
          </a:p>
          <a:p>
            <a:pPr algn="l"/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Matilda – Naughty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LEPS Star Singers school choir circular logo">
            <a:extLst>
              <a:ext uri="{FF2B5EF4-FFF2-40B4-BE49-F238E27FC236}">
                <a16:creationId xmlns:a16="http://schemas.microsoft.com/office/drawing/2014/main" id="{D3FB79CC-9790-E35F-1899-15C16A8570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5751" y="1752599"/>
            <a:ext cx="3800913" cy="38009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128825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5E182-DD3A-4BBA-9CB4-CCC85A7D8C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When I grow up</a:t>
            </a:r>
          </a:p>
        </p:txBody>
      </p:sp>
      <p:pic>
        <p:nvPicPr>
          <p:cNvPr id="4" name="[ZapCap AI] - Matilda - When I Grow Up with lyrics.mp3">
            <a:hlinkClick r:id="" action="ppaction://media"/>
            <a:extLst>
              <a:ext uri="{FF2B5EF4-FFF2-40B4-BE49-F238E27FC236}">
                <a16:creationId xmlns:a16="http://schemas.microsoft.com/office/drawing/2014/main" id="{232A39D7-AB95-4471-B448-DC73611A01B0}"/>
              </a:ext>
            </a:extLst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008108" y="4779264"/>
            <a:ext cx="1964944" cy="1964944"/>
          </a:xfrm>
        </p:spPr>
      </p:pic>
    </p:spTree>
    <p:extLst>
      <p:ext uri="{BB962C8B-B14F-4D97-AF65-F5344CB8AC3E}">
        <p14:creationId xmlns:p14="http://schemas.microsoft.com/office/powerpoint/2010/main" val="3740234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621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568AAE-E547-9BE8-A13E-6B918AF793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Carry you home</a:t>
            </a:r>
          </a:p>
        </p:txBody>
      </p:sp>
      <p:pic>
        <p:nvPicPr>
          <p:cNvPr id="4" name="[ZapCap AI] - Alex Warren - Carry You Home (Lyrics).mp3">
            <a:hlinkClick r:id="" action="ppaction://media"/>
            <a:extLst>
              <a:ext uri="{FF2B5EF4-FFF2-40B4-BE49-F238E27FC236}">
                <a16:creationId xmlns:a16="http://schemas.microsoft.com/office/drawing/2014/main" id="{5E4FF777-8298-9413-DD41-EDF5589D6B6A}"/>
              </a:ext>
            </a:extLst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802368" y="4799584"/>
            <a:ext cx="2058416" cy="2058416"/>
          </a:xfrm>
        </p:spPr>
      </p:pic>
    </p:spTree>
    <p:extLst>
      <p:ext uri="{BB962C8B-B14F-4D97-AF65-F5344CB8AC3E}">
        <p14:creationId xmlns:p14="http://schemas.microsoft.com/office/powerpoint/2010/main" val="831463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718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03B4C-7793-9F46-89D5-09FF8DE92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Ordinary</a:t>
            </a:r>
          </a:p>
        </p:txBody>
      </p:sp>
      <p:pic>
        <p:nvPicPr>
          <p:cNvPr id="4" name="[ZapCap AI] - Alex Warren - Ordinary (Lyrics).mp3">
            <a:hlinkClick r:id="" action="ppaction://media"/>
            <a:extLst>
              <a:ext uri="{FF2B5EF4-FFF2-40B4-BE49-F238E27FC236}">
                <a16:creationId xmlns:a16="http://schemas.microsoft.com/office/drawing/2014/main" id="{4B852A47-7DC6-A1F0-BB25-12F5D229EF2C}"/>
              </a:ext>
            </a:extLst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986772" y="4652772"/>
            <a:ext cx="2205228" cy="2205228"/>
          </a:xfrm>
        </p:spPr>
      </p:pic>
    </p:spTree>
    <p:extLst>
      <p:ext uri="{BB962C8B-B14F-4D97-AF65-F5344CB8AC3E}">
        <p14:creationId xmlns:p14="http://schemas.microsoft.com/office/powerpoint/2010/main" val="4121169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588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E464B8-A252-18FA-98C6-3DD6631DAF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Naughty</a:t>
            </a:r>
          </a:p>
        </p:txBody>
      </p:sp>
      <p:pic>
        <p:nvPicPr>
          <p:cNvPr id="4" name="[ZapCap AI] - Matilda The Musical - Naughty (Lyrics) _....mp3">
            <a:hlinkClick r:id="" action="ppaction://media"/>
            <a:extLst>
              <a:ext uri="{FF2B5EF4-FFF2-40B4-BE49-F238E27FC236}">
                <a16:creationId xmlns:a16="http://schemas.microsoft.com/office/drawing/2014/main" id="{ADFCD239-3DE1-C010-6B1A-79C1B2BC8A3D}"/>
              </a:ext>
            </a:extLst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150348" y="4888929"/>
            <a:ext cx="2041652" cy="2041652"/>
          </a:xfrm>
        </p:spPr>
      </p:pic>
    </p:spTree>
    <p:extLst>
      <p:ext uri="{BB962C8B-B14F-4D97-AF65-F5344CB8AC3E}">
        <p14:creationId xmlns:p14="http://schemas.microsoft.com/office/powerpoint/2010/main" val="3948660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72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71</Words>
  <Application>Microsoft Office PowerPoint</Application>
  <PresentationFormat>Widescreen</PresentationFormat>
  <Paragraphs>23</Paragraphs>
  <Slides>5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Aptos</vt:lpstr>
      <vt:lpstr>Aptos Display</vt:lpstr>
      <vt:lpstr>Arial</vt:lpstr>
      <vt:lpstr>Office Theme</vt:lpstr>
      <vt:lpstr>Choir Summer 2026</vt:lpstr>
      <vt:lpstr>When I grow up</vt:lpstr>
      <vt:lpstr>Carry you home</vt:lpstr>
      <vt:lpstr>Ordinary</vt:lpstr>
      <vt:lpstr>Naughty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amy dilleigh</dc:creator>
  <cp:lastModifiedBy>Jayne-Ann Dilleigh</cp:lastModifiedBy>
  <cp:revision>2</cp:revision>
  <dcterms:created xsi:type="dcterms:W3CDTF">2026-06-07T12:49:26Z</dcterms:created>
  <dcterms:modified xsi:type="dcterms:W3CDTF">2026-06-07T13:44:48Z</dcterms:modified>
</cp:coreProperties>
</file>